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35"/>
  </p:notesMasterIdLst>
  <p:sldIdLst>
    <p:sldId id="257" r:id="rId3"/>
    <p:sldId id="258" r:id="rId4"/>
    <p:sldId id="259" r:id="rId5"/>
    <p:sldId id="260" r:id="rId6"/>
    <p:sldId id="262" r:id="rId7"/>
    <p:sldId id="263" r:id="rId8"/>
    <p:sldId id="265" r:id="rId9"/>
    <p:sldId id="266" r:id="rId10"/>
    <p:sldId id="267" r:id="rId11"/>
    <p:sldId id="268" r:id="rId12"/>
    <p:sldId id="269" r:id="rId13"/>
    <p:sldId id="270" r:id="rId14"/>
    <p:sldId id="271" r:id="rId15"/>
    <p:sldId id="272" r:id="rId16"/>
    <p:sldId id="273" r:id="rId17"/>
    <p:sldId id="276" r:id="rId18"/>
    <p:sldId id="275" r:id="rId19"/>
    <p:sldId id="274" r:id="rId20"/>
    <p:sldId id="284" r:id="rId21"/>
    <p:sldId id="277" r:id="rId22"/>
    <p:sldId id="279" r:id="rId23"/>
    <p:sldId id="280" r:id="rId24"/>
    <p:sldId id="281" r:id="rId25"/>
    <p:sldId id="278" r:id="rId26"/>
    <p:sldId id="282" r:id="rId27"/>
    <p:sldId id="283" r:id="rId28"/>
    <p:sldId id="285" r:id="rId29"/>
    <p:sldId id="290" r:id="rId30"/>
    <p:sldId id="286" r:id="rId31"/>
    <p:sldId id="287" r:id="rId32"/>
    <p:sldId id="289" r:id="rId33"/>
    <p:sldId id="28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73FF"/>
    <a:srgbClr val="FFA7A7"/>
    <a:srgbClr val="86F319"/>
    <a:srgbClr val="6598FF"/>
    <a:srgbClr val="FFA7FF"/>
    <a:srgbClr val="C4F98F"/>
    <a:srgbClr val="BDFFFF"/>
    <a:srgbClr val="EBF5AD"/>
    <a:srgbClr val="65FFE2"/>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7C881A-3F7A-461A-A698-6D1FE462A011}" v="1524" dt="2025-06-30T17:56:30.8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59" autoAdjust="0"/>
    <p:restoredTop sz="82938" autoAdjust="0"/>
  </p:normalViewPr>
  <p:slideViewPr>
    <p:cSldViewPr snapToGrid="0">
      <p:cViewPr varScale="1">
        <p:scale>
          <a:sx n="69" d="100"/>
          <a:sy n="69" d="100"/>
        </p:scale>
        <p:origin x="135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mnath Ghosh" userId="27afcac163a7c009" providerId="LiveId" clId="{3F7C881A-3F7A-461A-A698-6D1FE462A011}"/>
    <pc:docChg chg="undo custSel modSld">
      <pc:chgData name="Somnath Ghosh" userId="27afcac163a7c009" providerId="LiveId" clId="{3F7C881A-3F7A-461A-A698-6D1FE462A011}" dt="2025-06-30T17:56:30.810" v="2167"/>
      <pc:docMkLst>
        <pc:docMk/>
      </pc:docMkLst>
      <pc:sldChg chg="modSp mod modTransition">
        <pc:chgData name="Somnath Ghosh" userId="27afcac163a7c009" providerId="LiveId" clId="{3F7C881A-3F7A-461A-A698-6D1FE462A011}" dt="2025-06-30T17:52:47.047" v="2135"/>
        <pc:sldMkLst>
          <pc:docMk/>
          <pc:sldMk cId="337433410" sldId="257"/>
        </pc:sldMkLst>
        <pc:spChg chg="mod">
          <ac:chgData name="Somnath Ghosh" userId="27afcac163a7c009" providerId="LiveId" clId="{3F7C881A-3F7A-461A-A698-6D1FE462A011}" dt="2025-06-30T17:51:46.973" v="2132" actId="3062"/>
          <ac:spMkLst>
            <pc:docMk/>
            <pc:sldMk cId="337433410" sldId="257"/>
            <ac:spMk id="4" creationId="{92E7EA1B-35C3-247D-F087-1D1D531781B4}"/>
          </ac:spMkLst>
        </pc:spChg>
      </pc:sldChg>
      <pc:sldChg chg="addSp modSp mod modTransition">
        <pc:chgData name="Somnath Ghosh" userId="27afcac163a7c009" providerId="LiveId" clId="{3F7C881A-3F7A-461A-A698-6D1FE462A011}" dt="2025-06-30T17:52:50.825" v="2136"/>
        <pc:sldMkLst>
          <pc:docMk/>
          <pc:sldMk cId="3312215311" sldId="258"/>
        </pc:sldMkLst>
        <pc:spChg chg="mod">
          <ac:chgData name="Somnath Ghosh" userId="27afcac163a7c009" providerId="LiveId" clId="{3F7C881A-3F7A-461A-A698-6D1FE462A011}" dt="2025-06-30T16:52:09.220" v="0" actId="27636"/>
          <ac:spMkLst>
            <pc:docMk/>
            <pc:sldMk cId="3312215311" sldId="258"/>
            <ac:spMk id="2" creationId="{03647D96-6353-CE31-5434-66399438D9E5}"/>
          </ac:spMkLst>
        </pc:spChg>
        <pc:spChg chg="mod">
          <ac:chgData name="Somnath Ghosh" userId="27afcac163a7c009" providerId="LiveId" clId="{3F7C881A-3F7A-461A-A698-6D1FE462A011}" dt="2025-06-30T16:52:09.242" v="1" actId="27636"/>
          <ac:spMkLst>
            <pc:docMk/>
            <pc:sldMk cId="3312215311" sldId="258"/>
            <ac:spMk id="3" creationId="{FA1933CE-80D0-F9B8-54F9-97266ADE07B2}"/>
          </ac:spMkLst>
        </pc:spChg>
        <pc:picChg chg="add mod">
          <ac:chgData name="Somnath Ghosh" userId="27afcac163a7c009" providerId="LiveId" clId="{3F7C881A-3F7A-461A-A698-6D1FE462A011}" dt="2025-06-30T16:52:45.416" v="3" actId="1076"/>
          <ac:picMkLst>
            <pc:docMk/>
            <pc:sldMk cId="3312215311" sldId="258"/>
            <ac:picMk id="5" creationId="{0A7028C8-B74D-9F9E-82FA-7AAC7C2344A4}"/>
          </ac:picMkLst>
        </pc:picChg>
      </pc:sldChg>
      <pc:sldChg chg="addSp modSp mod modTransition">
        <pc:chgData name="Somnath Ghosh" userId="27afcac163a7c009" providerId="LiveId" clId="{3F7C881A-3F7A-461A-A698-6D1FE462A011}" dt="2025-06-30T17:52:56.776" v="2137"/>
        <pc:sldMkLst>
          <pc:docMk/>
          <pc:sldMk cId="3468477219" sldId="259"/>
        </pc:sldMkLst>
        <pc:spChg chg="mod">
          <ac:chgData name="Somnath Ghosh" userId="27afcac163a7c009" providerId="LiveId" clId="{3F7C881A-3F7A-461A-A698-6D1FE462A011}" dt="2025-06-30T17:45:02.915" v="1554"/>
          <ac:spMkLst>
            <pc:docMk/>
            <pc:sldMk cId="3468477219" sldId="259"/>
            <ac:spMk id="2" creationId="{5E7B04DE-8A01-BC2B-807C-CAEE7FC6EEED}"/>
          </ac:spMkLst>
        </pc:spChg>
        <pc:spChg chg="mod">
          <ac:chgData name="Somnath Ghosh" userId="27afcac163a7c009" providerId="LiveId" clId="{3F7C881A-3F7A-461A-A698-6D1FE462A011}" dt="2025-06-30T17:45:02.915" v="1554"/>
          <ac:spMkLst>
            <pc:docMk/>
            <pc:sldMk cId="3468477219" sldId="259"/>
            <ac:spMk id="3" creationId="{E362ECD3-8215-4E5B-0215-00DCCADBA764}"/>
          </ac:spMkLst>
        </pc:spChg>
        <pc:picChg chg="add mod ord">
          <ac:chgData name="Somnath Ghosh" userId="27afcac163a7c009" providerId="LiveId" clId="{3F7C881A-3F7A-461A-A698-6D1FE462A011}" dt="2025-06-30T17:05:09.562" v="20" actId="1076"/>
          <ac:picMkLst>
            <pc:docMk/>
            <pc:sldMk cId="3468477219" sldId="259"/>
            <ac:picMk id="5" creationId="{3736EDBF-1A62-71DD-50DF-DE4D5A713458}"/>
          </ac:picMkLst>
        </pc:picChg>
      </pc:sldChg>
      <pc:sldChg chg="addSp modSp mod modTransition">
        <pc:chgData name="Somnath Ghosh" userId="27afcac163a7c009" providerId="LiveId" clId="{3F7C881A-3F7A-461A-A698-6D1FE462A011}" dt="2025-06-30T17:53:02.425" v="2138"/>
        <pc:sldMkLst>
          <pc:docMk/>
          <pc:sldMk cId="1793696887" sldId="260"/>
        </pc:sldMkLst>
        <pc:spChg chg="mod">
          <ac:chgData name="Somnath Ghosh" userId="27afcac163a7c009" providerId="LiveId" clId="{3F7C881A-3F7A-461A-A698-6D1FE462A011}" dt="2025-06-30T16:53:29.550" v="10" actId="1076"/>
          <ac:spMkLst>
            <pc:docMk/>
            <pc:sldMk cId="1793696887" sldId="260"/>
            <ac:spMk id="2" creationId="{1A1B3DB3-E538-5519-7DEE-D2914F0BD62B}"/>
          </ac:spMkLst>
        </pc:spChg>
        <pc:spChg chg="mod">
          <ac:chgData name="Somnath Ghosh" userId="27afcac163a7c009" providerId="LiveId" clId="{3F7C881A-3F7A-461A-A698-6D1FE462A011}" dt="2025-06-30T17:45:02.915" v="1554"/>
          <ac:spMkLst>
            <pc:docMk/>
            <pc:sldMk cId="1793696887" sldId="260"/>
            <ac:spMk id="3" creationId="{8681AE0D-9F71-0293-15E7-2B92E2D84DCF}"/>
          </ac:spMkLst>
        </pc:spChg>
        <pc:picChg chg="add mod ord">
          <ac:chgData name="Somnath Ghosh" userId="27afcac163a7c009" providerId="LiveId" clId="{3F7C881A-3F7A-461A-A698-6D1FE462A011}" dt="2025-06-30T17:06:39.803" v="28" actId="14100"/>
          <ac:picMkLst>
            <pc:docMk/>
            <pc:sldMk cId="1793696887" sldId="260"/>
            <ac:picMk id="5" creationId="{A63D88FD-9FB4-1146-DA2D-87E93840256D}"/>
          </ac:picMkLst>
        </pc:picChg>
      </pc:sldChg>
      <pc:sldChg chg="addSp delSp modSp mod modTransition">
        <pc:chgData name="Somnath Ghosh" userId="27afcac163a7c009" providerId="LiveId" clId="{3F7C881A-3F7A-461A-A698-6D1FE462A011}" dt="2025-06-30T17:53:06.894" v="2139"/>
        <pc:sldMkLst>
          <pc:docMk/>
          <pc:sldMk cId="3926266476" sldId="262"/>
        </pc:sldMkLst>
        <pc:spChg chg="mod">
          <ac:chgData name="Somnath Ghosh" userId="27afcac163a7c009" providerId="LiveId" clId="{3F7C881A-3F7A-461A-A698-6D1FE462A011}" dt="2025-06-30T16:53:35.755" v="11" actId="1076"/>
          <ac:spMkLst>
            <pc:docMk/>
            <pc:sldMk cId="3926266476" sldId="262"/>
            <ac:spMk id="2" creationId="{3FF361B8-8806-F2C1-AA90-1552B57C7F36}"/>
          </ac:spMkLst>
        </pc:spChg>
        <pc:spChg chg="mod">
          <ac:chgData name="Somnath Ghosh" userId="27afcac163a7c009" providerId="LiveId" clId="{3F7C881A-3F7A-461A-A698-6D1FE462A011}" dt="2025-06-30T17:45:02.915" v="1554"/>
          <ac:spMkLst>
            <pc:docMk/>
            <pc:sldMk cId="3926266476" sldId="262"/>
            <ac:spMk id="4" creationId="{59FD7460-E72C-1FB5-BA96-2A40196D0AC1}"/>
          </ac:spMkLst>
        </pc:spChg>
        <pc:picChg chg="add del mod ord">
          <ac:chgData name="Somnath Ghosh" userId="27afcac163a7c009" providerId="LiveId" clId="{3F7C881A-3F7A-461A-A698-6D1FE462A011}" dt="2025-06-30T17:07:18.422" v="32" actId="478"/>
          <ac:picMkLst>
            <pc:docMk/>
            <pc:sldMk cId="3926266476" sldId="262"/>
            <ac:picMk id="6" creationId="{C3D22C64-43CE-874A-170A-38C8D2FE0350}"/>
          </ac:picMkLst>
        </pc:picChg>
        <pc:picChg chg="add del mod ord">
          <ac:chgData name="Somnath Ghosh" userId="27afcac163a7c009" providerId="LiveId" clId="{3F7C881A-3F7A-461A-A698-6D1FE462A011}" dt="2025-06-30T17:08:30.006" v="38" actId="478"/>
          <ac:picMkLst>
            <pc:docMk/>
            <pc:sldMk cId="3926266476" sldId="262"/>
            <ac:picMk id="8" creationId="{C0572AF9-88B2-DCF1-A8FE-D8D4FDEBFB92}"/>
          </ac:picMkLst>
        </pc:picChg>
      </pc:sldChg>
      <pc:sldChg chg="addSp delSp modSp mod modTransition">
        <pc:chgData name="Somnath Ghosh" userId="27afcac163a7c009" providerId="LiveId" clId="{3F7C881A-3F7A-461A-A698-6D1FE462A011}" dt="2025-06-30T17:53:10.245" v="2140"/>
        <pc:sldMkLst>
          <pc:docMk/>
          <pc:sldMk cId="3602642354" sldId="263"/>
        </pc:sldMkLst>
        <pc:spChg chg="mod">
          <ac:chgData name="Somnath Ghosh" userId="27afcac163a7c009" providerId="LiveId" clId="{3F7C881A-3F7A-461A-A698-6D1FE462A011}" dt="2025-06-30T17:08:51.576" v="40" actId="1076"/>
          <ac:spMkLst>
            <pc:docMk/>
            <pc:sldMk cId="3602642354" sldId="263"/>
            <ac:spMk id="2" creationId="{788721CB-8A22-18D5-E202-9BEDAB5F6496}"/>
          </ac:spMkLst>
        </pc:spChg>
        <pc:spChg chg="mod">
          <ac:chgData name="Somnath Ghosh" userId="27afcac163a7c009" providerId="LiveId" clId="{3F7C881A-3F7A-461A-A698-6D1FE462A011}" dt="2025-06-30T17:52:13.919" v="2133" actId="1076"/>
          <ac:spMkLst>
            <pc:docMk/>
            <pc:sldMk cId="3602642354" sldId="263"/>
            <ac:spMk id="3" creationId="{0F13826E-E95A-5853-8AE7-AF55FA1385CB}"/>
          </ac:spMkLst>
        </pc:spChg>
        <pc:picChg chg="add del mod">
          <ac:chgData name="Somnath Ghosh" userId="27afcac163a7c009" providerId="LiveId" clId="{3F7C881A-3F7A-461A-A698-6D1FE462A011}" dt="2025-06-30T17:09:28.204" v="45" actId="478"/>
          <ac:picMkLst>
            <pc:docMk/>
            <pc:sldMk cId="3602642354" sldId="263"/>
            <ac:picMk id="5" creationId="{65AC658D-2CAF-C233-8278-2BCD8D36AD6D}"/>
          </ac:picMkLst>
        </pc:picChg>
        <pc:picChg chg="add mod ord">
          <ac:chgData name="Somnath Ghosh" userId="27afcac163a7c009" providerId="LiveId" clId="{3F7C881A-3F7A-461A-A698-6D1FE462A011}" dt="2025-06-30T17:52:20.943" v="2134" actId="14100"/>
          <ac:picMkLst>
            <pc:docMk/>
            <pc:sldMk cId="3602642354" sldId="263"/>
            <ac:picMk id="7" creationId="{32560AE4-8B83-206B-FC8E-D8028A361D41}"/>
          </ac:picMkLst>
        </pc:picChg>
      </pc:sldChg>
      <pc:sldChg chg="addSp delSp modSp mod modTransition setBg">
        <pc:chgData name="Somnath Ghosh" userId="27afcac163a7c009" providerId="LiveId" clId="{3F7C881A-3F7A-461A-A698-6D1FE462A011}" dt="2025-06-30T17:53:14.021" v="2141"/>
        <pc:sldMkLst>
          <pc:docMk/>
          <pc:sldMk cId="2545171603" sldId="265"/>
        </pc:sldMkLst>
        <pc:spChg chg="mod">
          <ac:chgData name="Somnath Ghosh" userId="27afcac163a7c009" providerId="LiveId" clId="{3F7C881A-3F7A-461A-A698-6D1FE462A011}" dt="2025-06-30T17:45:02.915" v="1554"/>
          <ac:spMkLst>
            <pc:docMk/>
            <pc:sldMk cId="2545171603" sldId="265"/>
            <ac:spMk id="2" creationId="{50761B18-6BDA-851D-77AF-1ABF7F1796F9}"/>
          </ac:spMkLst>
        </pc:spChg>
        <pc:spChg chg="mod">
          <ac:chgData name="Somnath Ghosh" userId="27afcac163a7c009" providerId="LiveId" clId="{3F7C881A-3F7A-461A-A698-6D1FE462A011}" dt="2025-06-30T17:45:02.915" v="1554"/>
          <ac:spMkLst>
            <pc:docMk/>
            <pc:sldMk cId="2545171603" sldId="265"/>
            <ac:spMk id="3" creationId="{6B534EEF-3B70-A86F-F1AB-19EAF9A9875B}"/>
          </ac:spMkLst>
        </pc:spChg>
        <pc:spChg chg="mod">
          <ac:chgData name="Somnath Ghosh" userId="27afcac163a7c009" providerId="LiveId" clId="{3F7C881A-3F7A-461A-A698-6D1FE462A011}" dt="2025-06-30T17:45:02.915" v="1554"/>
          <ac:spMkLst>
            <pc:docMk/>
            <pc:sldMk cId="2545171603" sldId="265"/>
            <ac:spMk id="4" creationId="{53AD8FE2-A65E-48F7-8DEB-1CAE195E9762}"/>
          </ac:spMkLst>
        </pc:spChg>
        <pc:picChg chg="add del mod">
          <ac:chgData name="Somnath Ghosh" userId="27afcac163a7c009" providerId="LiveId" clId="{3F7C881A-3F7A-461A-A698-6D1FE462A011}" dt="2025-06-30T17:13:01.016" v="81" actId="478"/>
          <ac:picMkLst>
            <pc:docMk/>
            <pc:sldMk cId="2545171603" sldId="265"/>
            <ac:picMk id="6" creationId="{2CEBCB7C-07E8-50B2-D1F0-55381A90CF28}"/>
          </ac:picMkLst>
        </pc:picChg>
      </pc:sldChg>
      <pc:sldChg chg="addSp modSp mod modTransition setBg">
        <pc:chgData name="Somnath Ghosh" userId="27afcac163a7c009" providerId="LiveId" clId="{3F7C881A-3F7A-461A-A698-6D1FE462A011}" dt="2025-06-30T17:53:18.206" v="2142"/>
        <pc:sldMkLst>
          <pc:docMk/>
          <pc:sldMk cId="4136077148" sldId="266"/>
        </pc:sldMkLst>
        <pc:spChg chg="mod">
          <ac:chgData name="Somnath Ghosh" userId="27afcac163a7c009" providerId="LiveId" clId="{3F7C881A-3F7A-461A-A698-6D1FE462A011}" dt="2025-06-30T17:35:01.396" v="402" actId="2711"/>
          <ac:spMkLst>
            <pc:docMk/>
            <pc:sldMk cId="4136077148" sldId="266"/>
            <ac:spMk id="2" creationId="{FE6AFEFB-C4F6-A074-4B8C-272BEA36AEDC}"/>
          </ac:spMkLst>
        </pc:spChg>
        <pc:picChg chg="add mod ord">
          <ac:chgData name="Somnath Ghosh" userId="27afcac163a7c009" providerId="LiveId" clId="{3F7C881A-3F7A-461A-A698-6D1FE462A011}" dt="2025-06-30T17:12:27.677" v="80" actId="14100"/>
          <ac:picMkLst>
            <pc:docMk/>
            <pc:sldMk cId="4136077148" sldId="266"/>
            <ac:picMk id="3" creationId="{9F1D888E-DFD8-6243-5FA7-8DD259B21328}"/>
          </ac:picMkLst>
        </pc:picChg>
        <pc:picChg chg="mod">
          <ac:chgData name="Somnath Ghosh" userId="27afcac163a7c009" providerId="LiveId" clId="{3F7C881A-3F7A-461A-A698-6D1FE462A011}" dt="2025-06-30T17:11:55.283" v="69" actId="1076"/>
          <ac:picMkLst>
            <pc:docMk/>
            <pc:sldMk cId="4136077148" sldId="266"/>
            <ac:picMk id="18" creationId="{B0EC27E6-A92F-BB32-BC99-4A171AEC38D3}"/>
          </ac:picMkLst>
        </pc:picChg>
      </pc:sldChg>
      <pc:sldChg chg="addSp modSp mod modTransition">
        <pc:chgData name="Somnath Ghosh" userId="27afcac163a7c009" providerId="LiveId" clId="{3F7C881A-3F7A-461A-A698-6D1FE462A011}" dt="2025-06-30T17:53:26.696" v="2143"/>
        <pc:sldMkLst>
          <pc:docMk/>
          <pc:sldMk cId="836783858" sldId="267"/>
        </pc:sldMkLst>
        <pc:spChg chg="mod">
          <ac:chgData name="Somnath Ghosh" userId="27afcac163a7c009" providerId="LiveId" clId="{3F7C881A-3F7A-461A-A698-6D1FE462A011}" dt="2025-06-30T17:45:02.915" v="1554"/>
          <ac:spMkLst>
            <pc:docMk/>
            <pc:sldMk cId="836783858" sldId="267"/>
            <ac:spMk id="2" creationId="{4CB11326-A023-BD05-12EB-E955A599761B}"/>
          </ac:spMkLst>
        </pc:spChg>
        <pc:spChg chg="mod">
          <ac:chgData name="Somnath Ghosh" userId="27afcac163a7c009" providerId="LiveId" clId="{3F7C881A-3F7A-461A-A698-6D1FE462A011}" dt="2025-06-30T17:50:54.517" v="2129" actId="1076"/>
          <ac:spMkLst>
            <pc:docMk/>
            <pc:sldMk cId="836783858" sldId="267"/>
            <ac:spMk id="3" creationId="{3E363B87-BC87-B55F-BE94-F5085A3F4F63}"/>
          </ac:spMkLst>
        </pc:spChg>
        <pc:picChg chg="add mod ord">
          <ac:chgData name="Somnath Ghosh" userId="27afcac163a7c009" providerId="LiveId" clId="{3F7C881A-3F7A-461A-A698-6D1FE462A011}" dt="2025-06-30T17:14:31.530" v="87" actId="1076"/>
          <ac:picMkLst>
            <pc:docMk/>
            <pc:sldMk cId="836783858" sldId="267"/>
            <ac:picMk id="5" creationId="{58C9FB71-8403-2C91-3B1C-EDDB94EDDA29}"/>
          </ac:picMkLst>
        </pc:picChg>
      </pc:sldChg>
      <pc:sldChg chg="modSp mod modTransition setBg">
        <pc:chgData name="Somnath Ghosh" userId="27afcac163a7c009" providerId="LiveId" clId="{3F7C881A-3F7A-461A-A698-6D1FE462A011}" dt="2025-06-30T17:53:31.742" v="2144"/>
        <pc:sldMkLst>
          <pc:docMk/>
          <pc:sldMk cId="2997386886" sldId="268"/>
        </pc:sldMkLst>
        <pc:spChg chg="mod">
          <ac:chgData name="Somnath Ghosh" userId="27afcac163a7c009" providerId="LiveId" clId="{3F7C881A-3F7A-461A-A698-6D1FE462A011}" dt="2025-06-30T17:45:02.915" v="1554"/>
          <ac:spMkLst>
            <pc:docMk/>
            <pc:sldMk cId="2997386886" sldId="268"/>
            <ac:spMk id="2" creationId="{5D59F855-465E-B71D-6691-9B6A8125002C}"/>
          </ac:spMkLst>
        </pc:spChg>
        <pc:picChg chg="mod">
          <ac:chgData name="Somnath Ghosh" userId="27afcac163a7c009" providerId="LiveId" clId="{3F7C881A-3F7A-461A-A698-6D1FE462A011}" dt="2025-06-30T17:14:52.393" v="90" actId="1076"/>
          <ac:picMkLst>
            <pc:docMk/>
            <pc:sldMk cId="2997386886" sldId="268"/>
            <ac:picMk id="4" creationId="{2109BFE3-A021-B0FF-9DBD-11584097ECE6}"/>
          </ac:picMkLst>
        </pc:picChg>
      </pc:sldChg>
      <pc:sldChg chg="addSp modSp mod modTransition">
        <pc:chgData name="Somnath Ghosh" userId="27afcac163a7c009" providerId="LiveId" clId="{3F7C881A-3F7A-461A-A698-6D1FE462A011}" dt="2025-06-30T17:53:39.520" v="2145"/>
        <pc:sldMkLst>
          <pc:docMk/>
          <pc:sldMk cId="2494717304" sldId="269"/>
        </pc:sldMkLst>
        <pc:spChg chg="mod">
          <ac:chgData name="Somnath Ghosh" userId="27afcac163a7c009" providerId="LiveId" clId="{3F7C881A-3F7A-461A-A698-6D1FE462A011}" dt="2025-06-30T17:27:48.855" v="162" actId="1076"/>
          <ac:spMkLst>
            <pc:docMk/>
            <pc:sldMk cId="2494717304" sldId="269"/>
            <ac:spMk id="2" creationId="{39E95266-7A18-72CA-2F2C-40C227A64A2A}"/>
          </ac:spMkLst>
        </pc:spChg>
        <pc:picChg chg="mod">
          <ac:chgData name="Somnath Ghosh" userId="27afcac163a7c009" providerId="LiveId" clId="{3F7C881A-3F7A-461A-A698-6D1FE462A011}" dt="2025-06-30T17:28:11.391" v="170" actId="1076"/>
          <ac:picMkLst>
            <pc:docMk/>
            <pc:sldMk cId="2494717304" sldId="269"/>
            <ac:picMk id="4" creationId="{61FEBA3B-3F35-A477-39AB-E44A52539148}"/>
          </ac:picMkLst>
        </pc:picChg>
        <pc:picChg chg="add mod ord">
          <ac:chgData name="Somnath Ghosh" userId="27afcac163a7c009" providerId="LiveId" clId="{3F7C881A-3F7A-461A-A698-6D1FE462A011}" dt="2025-06-30T17:28:04.108" v="167" actId="1076"/>
          <ac:picMkLst>
            <pc:docMk/>
            <pc:sldMk cId="2494717304" sldId="269"/>
            <ac:picMk id="5" creationId="{5BE98BF8-4E80-6818-F018-14C69E22BC9D}"/>
          </ac:picMkLst>
        </pc:picChg>
      </pc:sldChg>
      <pc:sldChg chg="modSp mod modTransition setBg">
        <pc:chgData name="Somnath Ghosh" userId="27afcac163a7c009" providerId="LiveId" clId="{3F7C881A-3F7A-461A-A698-6D1FE462A011}" dt="2025-06-30T17:53:46.544" v="2146"/>
        <pc:sldMkLst>
          <pc:docMk/>
          <pc:sldMk cId="4016641850" sldId="270"/>
        </pc:sldMkLst>
        <pc:spChg chg="mod">
          <ac:chgData name="Somnath Ghosh" userId="27afcac163a7c009" providerId="LiveId" clId="{3F7C881A-3F7A-461A-A698-6D1FE462A011}" dt="2025-06-30T17:45:02.915" v="1554"/>
          <ac:spMkLst>
            <pc:docMk/>
            <pc:sldMk cId="4016641850" sldId="270"/>
            <ac:spMk id="2" creationId="{9FCB2B51-8765-C9E0-3CBE-F3632842A962}"/>
          </ac:spMkLst>
        </pc:spChg>
        <pc:picChg chg="mod">
          <ac:chgData name="Somnath Ghosh" userId="27afcac163a7c009" providerId="LiveId" clId="{3F7C881A-3F7A-461A-A698-6D1FE462A011}" dt="2025-06-30T17:15:27.269" v="92" actId="1076"/>
          <ac:picMkLst>
            <pc:docMk/>
            <pc:sldMk cId="4016641850" sldId="270"/>
            <ac:picMk id="4" creationId="{114A1F81-AAED-C6EB-3615-4EA1A973E5EE}"/>
          </ac:picMkLst>
        </pc:picChg>
        <pc:picChg chg="mod">
          <ac:chgData name="Somnath Ghosh" userId="27afcac163a7c009" providerId="LiveId" clId="{3F7C881A-3F7A-461A-A698-6D1FE462A011}" dt="2025-06-30T17:15:37.076" v="94" actId="1076"/>
          <ac:picMkLst>
            <pc:docMk/>
            <pc:sldMk cId="4016641850" sldId="270"/>
            <ac:picMk id="5" creationId="{99DCFC84-82C7-4510-CF42-6A355CDD54C0}"/>
          </ac:picMkLst>
        </pc:picChg>
      </pc:sldChg>
      <pc:sldChg chg="addSp modSp mod modTransition">
        <pc:chgData name="Somnath Ghosh" userId="27afcac163a7c009" providerId="LiveId" clId="{3F7C881A-3F7A-461A-A698-6D1FE462A011}" dt="2025-06-30T17:53:54.779" v="2147"/>
        <pc:sldMkLst>
          <pc:docMk/>
          <pc:sldMk cId="326968300" sldId="271"/>
        </pc:sldMkLst>
        <pc:spChg chg="mod">
          <ac:chgData name="Somnath Ghosh" userId="27afcac163a7c009" providerId="LiveId" clId="{3F7C881A-3F7A-461A-A698-6D1FE462A011}" dt="2025-06-30T17:45:02.915" v="1554"/>
          <ac:spMkLst>
            <pc:docMk/>
            <pc:sldMk cId="326968300" sldId="271"/>
            <ac:spMk id="2" creationId="{FA8F38F8-5C2C-FFEB-9D85-A504FE623622}"/>
          </ac:spMkLst>
        </pc:spChg>
        <pc:picChg chg="mod">
          <ac:chgData name="Somnath Ghosh" userId="27afcac163a7c009" providerId="LiveId" clId="{3F7C881A-3F7A-461A-A698-6D1FE462A011}" dt="2025-06-30T17:28:50.658" v="178" actId="14100"/>
          <ac:picMkLst>
            <pc:docMk/>
            <pc:sldMk cId="326968300" sldId="271"/>
            <ac:picMk id="4" creationId="{34E68EAE-A2FC-54C1-30E7-86C863B8AA1B}"/>
          </ac:picMkLst>
        </pc:picChg>
        <pc:picChg chg="add mod ord">
          <ac:chgData name="Somnath Ghosh" userId="27afcac163a7c009" providerId="LiveId" clId="{3F7C881A-3F7A-461A-A698-6D1FE462A011}" dt="2025-06-30T17:28:33.378" v="174" actId="1076"/>
          <ac:picMkLst>
            <pc:docMk/>
            <pc:sldMk cId="326968300" sldId="271"/>
            <ac:picMk id="5" creationId="{72649532-8162-E97B-700D-F2B5D4B7DB3D}"/>
          </ac:picMkLst>
        </pc:picChg>
      </pc:sldChg>
      <pc:sldChg chg="addSp modSp mod modTransition">
        <pc:chgData name="Somnath Ghosh" userId="27afcac163a7c009" providerId="LiveId" clId="{3F7C881A-3F7A-461A-A698-6D1FE462A011}" dt="2025-06-30T17:54:03.619" v="2148"/>
        <pc:sldMkLst>
          <pc:docMk/>
          <pc:sldMk cId="2405586136" sldId="272"/>
        </pc:sldMkLst>
        <pc:spChg chg="mod">
          <ac:chgData name="Somnath Ghosh" userId="27afcac163a7c009" providerId="LiveId" clId="{3F7C881A-3F7A-461A-A698-6D1FE462A011}" dt="2025-06-30T17:45:02.915" v="1554"/>
          <ac:spMkLst>
            <pc:docMk/>
            <pc:sldMk cId="2405586136" sldId="272"/>
            <ac:spMk id="2" creationId="{35246C80-5EA7-5A04-9818-3CB0E119D7C1}"/>
          </ac:spMkLst>
        </pc:spChg>
        <pc:picChg chg="mod">
          <ac:chgData name="Somnath Ghosh" userId="27afcac163a7c009" providerId="LiveId" clId="{3F7C881A-3F7A-461A-A698-6D1FE462A011}" dt="2025-06-30T17:32:13.602" v="205" actId="14100"/>
          <ac:picMkLst>
            <pc:docMk/>
            <pc:sldMk cId="2405586136" sldId="272"/>
            <ac:picMk id="4" creationId="{3FACAF57-4BA4-9987-FFFF-F74A514C366C}"/>
          </ac:picMkLst>
        </pc:picChg>
        <pc:picChg chg="add mod ord">
          <ac:chgData name="Somnath Ghosh" userId="27afcac163a7c009" providerId="LiveId" clId="{3F7C881A-3F7A-461A-A698-6D1FE462A011}" dt="2025-06-30T17:29:45.848" v="189" actId="1076"/>
          <ac:picMkLst>
            <pc:docMk/>
            <pc:sldMk cId="2405586136" sldId="272"/>
            <ac:picMk id="5" creationId="{A6EB968D-9656-6489-6297-9B49B30AB5E7}"/>
          </ac:picMkLst>
        </pc:picChg>
      </pc:sldChg>
      <pc:sldChg chg="modSp mod modTransition">
        <pc:chgData name="Somnath Ghosh" userId="27afcac163a7c009" providerId="LiveId" clId="{3F7C881A-3F7A-461A-A698-6D1FE462A011}" dt="2025-06-30T17:54:12.894" v="2149"/>
        <pc:sldMkLst>
          <pc:docMk/>
          <pc:sldMk cId="357939737" sldId="273"/>
        </pc:sldMkLst>
        <pc:spChg chg="mod">
          <ac:chgData name="Somnath Ghosh" userId="27afcac163a7c009" providerId="LiveId" clId="{3F7C881A-3F7A-461A-A698-6D1FE462A011}" dt="2025-06-30T17:30:11.354" v="193" actId="14100"/>
          <ac:spMkLst>
            <pc:docMk/>
            <pc:sldMk cId="357939737" sldId="273"/>
            <ac:spMk id="2" creationId="{AAC519CE-D34D-B370-BB71-5ED21D475F70}"/>
          </ac:spMkLst>
        </pc:spChg>
      </pc:sldChg>
      <pc:sldChg chg="modSp mod modTransition setBg">
        <pc:chgData name="Somnath Ghosh" userId="27afcac163a7c009" providerId="LiveId" clId="{3F7C881A-3F7A-461A-A698-6D1FE462A011}" dt="2025-06-30T17:54:35.477" v="2152"/>
        <pc:sldMkLst>
          <pc:docMk/>
          <pc:sldMk cId="2576313308" sldId="274"/>
        </pc:sldMkLst>
        <pc:spChg chg="mod">
          <ac:chgData name="Somnath Ghosh" userId="27afcac163a7c009" providerId="LiveId" clId="{3F7C881A-3F7A-461A-A698-6D1FE462A011}" dt="2025-06-30T17:45:02.915" v="1554"/>
          <ac:spMkLst>
            <pc:docMk/>
            <pc:sldMk cId="2576313308" sldId="274"/>
            <ac:spMk id="2" creationId="{C8AD1858-11DF-C4F7-5E73-EA39303C60F5}"/>
          </ac:spMkLst>
        </pc:spChg>
        <pc:picChg chg="mod">
          <ac:chgData name="Somnath Ghosh" userId="27afcac163a7c009" providerId="LiveId" clId="{3F7C881A-3F7A-461A-A698-6D1FE462A011}" dt="2025-06-30T17:45:02.915" v="1554"/>
          <ac:picMkLst>
            <pc:docMk/>
            <pc:sldMk cId="2576313308" sldId="274"/>
            <ac:picMk id="5" creationId="{48CBFAE0-7216-2F61-F61B-B98E05E32BE5}"/>
          </ac:picMkLst>
        </pc:picChg>
      </pc:sldChg>
      <pc:sldChg chg="modSp mod modTransition setBg">
        <pc:chgData name="Somnath Ghosh" userId="27afcac163a7c009" providerId="LiveId" clId="{3F7C881A-3F7A-461A-A698-6D1FE462A011}" dt="2025-06-30T17:54:28.595" v="2151"/>
        <pc:sldMkLst>
          <pc:docMk/>
          <pc:sldMk cId="1204733293" sldId="275"/>
        </pc:sldMkLst>
        <pc:spChg chg="mod">
          <ac:chgData name="Somnath Ghosh" userId="27afcac163a7c009" providerId="LiveId" clId="{3F7C881A-3F7A-461A-A698-6D1FE462A011}" dt="2025-06-30T17:45:02.915" v="1554"/>
          <ac:spMkLst>
            <pc:docMk/>
            <pc:sldMk cId="1204733293" sldId="275"/>
            <ac:spMk id="2" creationId="{D74FA16E-C007-A4E3-949F-BBF6B870FF94}"/>
          </ac:spMkLst>
        </pc:spChg>
        <pc:picChg chg="mod">
          <ac:chgData name="Somnath Ghosh" userId="27afcac163a7c009" providerId="LiveId" clId="{3F7C881A-3F7A-461A-A698-6D1FE462A011}" dt="2025-06-30T17:45:02.915" v="1554"/>
          <ac:picMkLst>
            <pc:docMk/>
            <pc:sldMk cId="1204733293" sldId="275"/>
            <ac:picMk id="5" creationId="{85F4754B-0B5A-7965-C236-FBF5F6575D42}"/>
          </ac:picMkLst>
        </pc:picChg>
      </pc:sldChg>
      <pc:sldChg chg="modSp mod modTransition setBg">
        <pc:chgData name="Somnath Ghosh" userId="27afcac163a7c009" providerId="LiveId" clId="{3F7C881A-3F7A-461A-A698-6D1FE462A011}" dt="2025-06-30T17:54:19.296" v="2150"/>
        <pc:sldMkLst>
          <pc:docMk/>
          <pc:sldMk cId="3376512091" sldId="276"/>
        </pc:sldMkLst>
        <pc:spChg chg="mod">
          <ac:chgData name="Somnath Ghosh" userId="27afcac163a7c009" providerId="LiveId" clId="{3F7C881A-3F7A-461A-A698-6D1FE462A011}" dt="2025-06-30T17:45:02.915" v="1554"/>
          <ac:spMkLst>
            <pc:docMk/>
            <pc:sldMk cId="3376512091" sldId="276"/>
            <ac:spMk id="2" creationId="{5C56F7EA-3BAA-B516-84A0-80A9F2BA8A40}"/>
          </ac:spMkLst>
        </pc:spChg>
        <pc:picChg chg="mod">
          <ac:chgData name="Somnath Ghosh" userId="27afcac163a7c009" providerId="LiveId" clId="{3F7C881A-3F7A-461A-A698-6D1FE462A011}" dt="2025-06-30T17:45:02.915" v="1554"/>
          <ac:picMkLst>
            <pc:docMk/>
            <pc:sldMk cId="3376512091" sldId="276"/>
            <ac:picMk id="5" creationId="{C9B3F730-D937-25C7-09EE-7628018C2439}"/>
          </ac:picMkLst>
        </pc:picChg>
      </pc:sldChg>
      <pc:sldChg chg="modSp mod modTransition setBg">
        <pc:chgData name="Somnath Ghosh" userId="27afcac163a7c009" providerId="LiveId" clId="{3F7C881A-3F7A-461A-A698-6D1FE462A011}" dt="2025-06-30T17:54:57.519" v="2154"/>
        <pc:sldMkLst>
          <pc:docMk/>
          <pc:sldMk cId="2619303010" sldId="277"/>
        </pc:sldMkLst>
        <pc:spChg chg="mod">
          <ac:chgData name="Somnath Ghosh" userId="27afcac163a7c009" providerId="LiveId" clId="{3F7C881A-3F7A-461A-A698-6D1FE462A011}" dt="2025-06-30T17:45:02.915" v="1554"/>
          <ac:spMkLst>
            <pc:docMk/>
            <pc:sldMk cId="2619303010" sldId="277"/>
            <ac:spMk id="2" creationId="{F2948304-F922-C258-926F-16EE263EAB1D}"/>
          </ac:spMkLst>
        </pc:spChg>
        <pc:picChg chg="mod">
          <ac:chgData name="Somnath Ghosh" userId="27afcac163a7c009" providerId="LiveId" clId="{3F7C881A-3F7A-461A-A698-6D1FE462A011}" dt="2025-06-30T17:45:02.915" v="1554"/>
          <ac:picMkLst>
            <pc:docMk/>
            <pc:sldMk cId="2619303010" sldId="277"/>
            <ac:picMk id="5" creationId="{0349524A-5098-EF6D-874B-834803EDE12C}"/>
          </ac:picMkLst>
        </pc:picChg>
      </pc:sldChg>
      <pc:sldChg chg="modSp mod modTransition setBg">
        <pc:chgData name="Somnath Ghosh" userId="27afcac163a7c009" providerId="LiveId" clId="{3F7C881A-3F7A-461A-A698-6D1FE462A011}" dt="2025-06-30T17:55:25.091" v="2158"/>
        <pc:sldMkLst>
          <pc:docMk/>
          <pc:sldMk cId="1098435430" sldId="278"/>
        </pc:sldMkLst>
        <pc:spChg chg="mod">
          <ac:chgData name="Somnath Ghosh" userId="27afcac163a7c009" providerId="LiveId" clId="{3F7C881A-3F7A-461A-A698-6D1FE462A011}" dt="2025-06-30T17:31:16.871" v="199" actId="1076"/>
          <ac:spMkLst>
            <pc:docMk/>
            <pc:sldMk cId="1098435430" sldId="278"/>
            <ac:spMk id="2" creationId="{6F26FF20-B0A1-75BF-ADE0-FC56689A934E}"/>
          </ac:spMkLst>
        </pc:spChg>
        <pc:picChg chg="mod">
          <ac:chgData name="Somnath Ghosh" userId="27afcac163a7c009" providerId="LiveId" clId="{3F7C881A-3F7A-461A-A698-6D1FE462A011}" dt="2025-06-30T17:31:19.343" v="200" actId="1076"/>
          <ac:picMkLst>
            <pc:docMk/>
            <pc:sldMk cId="1098435430" sldId="278"/>
            <ac:picMk id="5" creationId="{B0D1BAB9-FAC5-44B1-A63A-6B2DB0DA8486}"/>
          </ac:picMkLst>
        </pc:picChg>
      </pc:sldChg>
      <pc:sldChg chg="modSp mod modTransition setBg">
        <pc:chgData name="Somnath Ghosh" userId="27afcac163a7c009" providerId="LiveId" clId="{3F7C881A-3F7A-461A-A698-6D1FE462A011}" dt="2025-06-30T17:55:05.182" v="2155"/>
        <pc:sldMkLst>
          <pc:docMk/>
          <pc:sldMk cId="500209119" sldId="279"/>
        </pc:sldMkLst>
        <pc:spChg chg="mod">
          <ac:chgData name="Somnath Ghosh" userId="27afcac163a7c009" providerId="LiveId" clId="{3F7C881A-3F7A-461A-A698-6D1FE462A011}" dt="2025-06-30T17:45:02.915" v="1554"/>
          <ac:spMkLst>
            <pc:docMk/>
            <pc:sldMk cId="500209119" sldId="279"/>
            <ac:spMk id="2" creationId="{B2878638-F811-BE5C-CD7C-BC8218FEF9DB}"/>
          </ac:spMkLst>
        </pc:spChg>
        <pc:picChg chg="mod">
          <ac:chgData name="Somnath Ghosh" userId="27afcac163a7c009" providerId="LiveId" clId="{3F7C881A-3F7A-461A-A698-6D1FE462A011}" dt="2025-06-30T17:45:02.915" v="1554"/>
          <ac:picMkLst>
            <pc:docMk/>
            <pc:sldMk cId="500209119" sldId="279"/>
            <ac:picMk id="5" creationId="{DA3FD578-F623-1055-019A-6FFE34A2B478}"/>
          </ac:picMkLst>
        </pc:picChg>
      </pc:sldChg>
      <pc:sldChg chg="modSp mod modTransition setBg">
        <pc:chgData name="Somnath Ghosh" userId="27afcac163a7c009" providerId="LiveId" clId="{3F7C881A-3F7A-461A-A698-6D1FE462A011}" dt="2025-06-30T17:55:11.544" v="2156"/>
        <pc:sldMkLst>
          <pc:docMk/>
          <pc:sldMk cId="499809862" sldId="280"/>
        </pc:sldMkLst>
        <pc:spChg chg="mod">
          <ac:chgData name="Somnath Ghosh" userId="27afcac163a7c009" providerId="LiveId" clId="{3F7C881A-3F7A-461A-A698-6D1FE462A011}" dt="2025-06-30T17:45:02.915" v="1554"/>
          <ac:spMkLst>
            <pc:docMk/>
            <pc:sldMk cId="499809862" sldId="280"/>
            <ac:spMk id="2" creationId="{EF3188BB-6388-F362-38A9-EAF41B030904}"/>
          </ac:spMkLst>
        </pc:spChg>
        <pc:picChg chg="mod">
          <ac:chgData name="Somnath Ghosh" userId="27afcac163a7c009" providerId="LiveId" clId="{3F7C881A-3F7A-461A-A698-6D1FE462A011}" dt="2025-06-30T17:45:02.915" v="1554"/>
          <ac:picMkLst>
            <pc:docMk/>
            <pc:sldMk cId="499809862" sldId="280"/>
            <ac:picMk id="5" creationId="{9C8DE124-8285-4DE6-D920-5E9BAF09346C}"/>
          </ac:picMkLst>
        </pc:picChg>
      </pc:sldChg>
      <pc:sldChg chg="modSp mod modTransition setBg">
        <pc:chgData name="Somnath Ghosh" userId="27afcac163a7c009" providerId="LiveId" clId="{3F7C881A-3F7A-461A-A698-6D1FE462A011}" dt="2025-06-30T17:55:18.414" v="2157"/>
        <pc:sldMkLst>
          <pc:docMk/>
          <pc:sldMk cId="1616992558" sldId="281"/>
        </pc:sldMkLst>
        <pc:spChg chg="mod">
          <ac:chgData name="Somnath Ghosh" userId="27afcac163a7c009" providerId="LiveId" clId="{3F7C881A-3F7A-461A-A698-6D1FE462A011}" dt="2025-06-30T17:45:02.915" v="1554"/>
          <ac:spMkLst>
            <pc:docMk/>
            <pc:sldMk cId="1616992558" sldId="281"/>
            <ac:spMk id="2" creationId="{98DDE0EF-99C4-0895-6029-8F4A48D04AC4}"/>
          </ac:spMkLst>
        </pc:spChg>
        <pc:picChg chg="mod">
          <ac:chgData name="Somnath Ghosh" userId="27afcac163a7c009" providerId="LiveId" clId="{3F7C881A-3F7A-461A-A698-6D1FE462A011}" dt="2025-06-30T17:45:02.915" v="1554"/>
          <ac:picMkLst>
            <pc:docMk/>
            <pc:sldMk cId="1616992558" sldId="281"/>
            <ac:picMk id="5" creationId="{E3A03E65-54F5-1F16-0094-818EEAA3EF73}"/>
          </ac:picMkLst>
        </pc:picChg>
      </pc:sldChg>
      <pc:sldChg chg="modSp mod modTransition setBg">
        <pc:chgData name="Somnath Ghosh" userId="27afcac163a7c009" providerId="LiveId" clId="{3F7C881A-3F7A-461A-A698-6D1FE462A011}" dt="2025-06-30T17:55:29.644" v="2159"/>
        <pc:sldMkLst>
          <pc:docMk/>
          <pc:sldMk cId="1378991558" sldId="282"/>
        </pc:sldMkLst>
        <pc:spChg chg="mod">
          <ac:chgData name="Somnath Ghosh" userId="27afcac163a7c009" providerId="LiveId" clId="{3F7C881A-3F7A-461A-A698-6D1FE462A011}" dt="2025-06-30T17:45:02.915" v="1554"/>
          <ac:spMkLst>
            <pc:docMk/>
            <pc:sldMk cId="1378991558" sldId="282"/>
            <ac:spMk id="2" creationId="{D08A4523-16FA-CC6E-36B1-87B8CA6C5D93}"/>
          </ac:spMkLst>
        </pc:spChg>
        <pc:picChg chg="mod">
          <ac:chgData name="Somnath Ghosh" userId="27afcac163a7c009" providerId="LiveId" clId="{3F7C881A-3F7A-461A-A698-6D1FE462A011}" dt="2025-06-30T17:45:02.915" v="1554"/>
          <ac:picMkLst>
            <pc:docMk/>
            <pc:sldMk cId="1378991558" sldId="282"/>
            <ac:picMk id="5" creationId="{291D2DFC-40A5-D85B-E1C8-3C2997C6B68A}"/>
          </ac:picMkLst>
        </pc:picChg>
      </pc:sldChg>
      <pc:sldChg chg="modSp mod modTransition setBg">
        <pc:chgData name="Somnath Ghosh" userId="27afcac163a7c009" providerId="LiveId" clId="{3F7C881A-3F7A-461A-A698-6D1FE462A011}" dt="2025-06-30T17:55:34.693" v="2160"/>
        <pc:sldMkLst>
          <pc:docMk/>
          <pc:sldMk cId="3876632697" sldId="283"/>
        </pc:sldMkLst>
        <pc:spChg chg="mod">
          <ac:chgData name="Somnath Ghosh" userId="27afcac163a7c009" providerId="LiveId" clId="{3F7C881A-3F7A-461A-A698-6D1FE462A011}" dt="2025-06-30T17:45:02.915" v="1554"/>
          <ac:spMkLst>
            <pc:docMk/>
            <pc:sldMk cId="3876632697" sldId="283"/>
            <ac:spMk id="2" creationId="{8A824281-610C-CCA4-D475-A9CA50A2DFC5}"/>
          </ac:spMkLst>
        </pc:spChg>
        <pc:picChg chg="mod">
          <ac:chgData name="Somnath Ghosh" userId="27afcac163a7c009" providerId="LiveId" clId="{3F7C881A-3F7A-461A-A698-6D1FE462A011}" dt="2025-06-30T17:24:25.458" v="128" actId="1076"/>
          <ac:picMkLst>
            <pc:docMk/>
            <pc:sldMk cId="3876632697" sldId="283"/>
            <ac:picMk id="5" creationId="{4E586AC8-3B1D-A51D-2213-8728F1EE20BB}"/>
          </ac:picMkLst>
        </pc:picChg>
      </pc:sldChg>
      <pc:sldChg chg="modSp mod modTransition setBg">
        <pc:chgData name="Somnath Ghosh" userId="27afcac163a7c009" providerId="LiveId" clId="{3F7C881A-3F7A-461A-A698-6D1FE462A011}" dt="2025-06-30T17:54:47.080" v="2153"/>
        <pc:sldMkLst>
          <pc:docMk/>
          <pc:sldMk cId="2263867306" sldId="284"/>
        </pc:sldMkLst>
        <pc:spChg chg="mod">
          <ac:chgData name="Somnath Ghosh" userId="27afcac163a7c009" providerId="LiveId" clId="{3F7C881A-3F7A-461A-A698-6D1FE462A011}" dt="2025-06-30T17:45:02.915" v="1554"/>
          <ac:spMkLst>
            <pc:docMk/>
            <pc:sldMk cId="2263867306" sldId="284"/>
            <ac:spMk id="2" creationId="{B1F15B00-429A-E916-5E50-CA17CC66ED34}"/>
          </ac:spMkLst>
        </pc:spChg>
        <pc:picChg chg="mod">
          <ac:chgData name="Somnath Ghosh" userId="27afcac163a7c009" providerId="LiveId" clId="{3F7C881A-3F7A-461A-A698-6D1FE462A011}" dt="2025-06-30T17:23:00.486" v="105" actId="1076"/>
          <ac:picMkLst>
            <pc:docMk/>
            <pc:sldMk cId="2263867306" sldId="284"/>
            <ac:picMk id="5" creationId="{866426BA-1FDA-072B-C603-D507257607BC}"/>
          </ac:picMkLst>
        </pc:picChg>
      </pc:sldChg>
      <pc:sldChg chg="modSp mod modTransition setBg">
        <pc:chgData name="Somnath Ghosh" userId="27afcac163a7c009" providerId="LiveId" clId="{3F7C881A-3F7A-461A-A698-6D1FE462A011}" dt="2025-06-30T17:55:39.300" v="2161"/>
        <pc:sldMkLst>
          <pc:docMk/>
          <pc:sldMk cId="3107971577" sldId="285"/>
        </pc:sldMkLst>
        <pc:spChg chg="mod">
          <ac:chgData name="Somnath Ghosh" userId="27afcac163a7c009" providerId="LiveId" clId="{3F7C881A-3F7A-461A-A698-6D1FE462A011}" dt="2025-06-30T17:45:02.915" v="1554"/>
          <ac:spMkLst>
            <pc:docMk/>
            <pc:sldMk cId="3107971577" sldId="285"/>
            <ac:spMk id="2" creationId="{1E83F2E8-BFB1-EE2A-4BE8-5314A190252D}"/>
          </ac:spMkLst>
        </pc:spChg>
        <pc:picChg chg="mod">
          <ac:chgData name="Somnath Ghosh" userId="27afcac163a7c009" providerId="LiveId" clId="{3F7C881A-3F7A-461A-A698-6D1FE462A011}" dt="2025-06-30T17:45:02.915" v="1554"/>
          <ac:picMkLst>
            <pc:docMk/>
            <pc:sldMk cId="3107971577" sldId="285"/>
            <ac:picMk id="5" creationId="{245509D6-E72A-5259-1396-9848542F9565}"/>
          </ac:picMkLst>
        </pc:picChg>
      </pc:sldChg>
      <pc:sldChg chg="modSp mod modTransition setBg">
        <pc:chgData name="Somnath Ghosh" userId="27afcac163a7c009" providerId="LiveId" clId="{3F7C881A-3F7A-461A-A698-6D1FE462A011}" dt="2025-06-30T17:55:58.729" v="2163"/>
        <pc:sldMkLst>
          <pc:docMk/>
          <pc:sldMk cId="814375999" sldId="286"/>
        </pc:sldMkLst>
        <pc:spChg chg="mod">
          <ac:chgData name="Somnath Ghosh" userId="27afcac163a7c009" providerId="LiveId" clId="{3F7C881A-3F7A-461A-A698-6D1FE462A011}" dt="2025-06-30T17:45:02.915" v="1554"/>
          <ac:spMkLst>
            <pc:docMk/>
            <pc:sldMk cId="814375999" sldId="286"/>
            <ac:spMk id="2" creationId="{A0BB22A7-F072-5CB9-821B-EDB22C35928B}"/>
          </ac:spMkLst>
        </pc:spChg>
        <pc:spChg chg="mod">
          <ac:chgData name="Somnath Ghosh" userId="27afcac163a7c009" providerId="LiveId" clId="{3F7C881A-3F7A-461A-A698-6D1FE462A011}" dt="2025-06-30T17:25:17.799" v="138" actId="255"/>
          <ac:spMkLst>
            <pc:docMk/>
            <pc:sldMk cId="814375999" sldId="286"/>
            <ac:spMk id="3" creationId="{114FFD20-4988-EC9E-33D4-8C791BB8AE1A}"/>
          </ac:spMkLst>
        </pc:spChg>
      </pc:sldChg>
      <pc:sldChg chg="modSp mod modTransition setBg">
        <pc:chgData name="Somnath Ghosh" userId="27afcac163a7c009" providerId="LiveId" clId="{3F7C881A-3F7A-461A-A698-6D1FE462A011}" dt="2025-06-30T17:56:06.360" v="2164"/>
        <pc:sldMkLst>
          <pc:docMk/>
          <pc:sldMk cId="380750584" sldId="287"/>
        </pc:sldMkLst>
        <pc:spChg chg="mod">
          <ac:chgData name="Somnath Ghosh" userId="27afcac163a7c009" providerId="LiveId" clId="{3F7C881A-3F7A-461A-A698-6D1FE462A011}" dt="2025-06-30T17:25:27.985" v="139" actId="255"/>
          <ac:spMkLst>
            <pc:docMk/>
            <pc:sldMk cId="380750584" sldId="287"/>
            <ac:spMk id="3" creationId="{39E3EBA4-0828-DBFF-E415-966DD39C7827}"/>
          </ac:spMkLst>
        </pc:spChg>
      </pc:sldChg>
      <pc:sldChg chg="addSp modSp mod modTransition setBg">
        <pc:chgData name="Somnath Ghosh" userId="27afcac163a7c009" providerId="LiveId" clId="{3F7C881A-3F7A-461A-A698-6D1FE462A011}" dt="2025-06-30T17:56:30.810" v="2167"/>
        <pc:sldMkLst>
          <pc:docMk/>
          <pc:sldMk cId="708897707" sldId="288"/>
        </pc:sldMkLst>
        <pc:spChg chg="mod">
          <ac:chgData name="Somnath Ghosh" userId="27afcac163a7c009" providerId="LiveId" clId="{3F7C881A-3F7A-461A-A698-6D1FE462A011}" dt="2025-06-30T17:48:58.731" v="2112" actId="14861"/>
          <ac:spMkLst>
            <pc:docMk/>
            <pc:sldMk cId="708897707" sldId="288"/>
            <ac:spMk id="2" creationId="{ACEA0BD0-D515-D80C-CB3C-1FC30C2F9019}"/>
          </ac:spMkLst>
        </pc:spChg>
        <pc:picChg chg="add mod">
          <ac:chgData name="Somnath Ghosh" userId="27afcac163a7c009" providerId="LiveId" clId="{3F7C881A-3F7A-461A-A698-6D1FE462A011}" dt="2025-06-30T17:26:43.781" v="150" actId="1076"/>
          <ac:picMkLst>
            <pc:docMk/>
            <pc:sldMk cId="708897707" sldId="288"/>
            <ac:picMk id="4" creationId="{7E0472B5-AE2F-28DC-DE44-F25B68BDF804}"/>
          </ac:picMkLst>
        </pc:picChg>
      </pc:sldChg>
      <pc:sldChg chg="modSp mod modTransition setBg">
        <pc:chgData name="Somnath Ghosh" userId="27afcac163a7c009" providerId="LiveId" clId="{3F7C881A-3F7A-461A-A698-6D1FE462A011}" dt="2025-06-30T17:56:15.197" v="2165"/>
        <pc:sldMkLst>
          <pc:docMk/>
          <pc:sldMk cId="394281361" sldId="289"/>
        </pc:sldMkLst>
        <pc:spChg chg="mod">
          <ac:chgData name="Somnath Ghosh" userId="27afcac163a7c009" providerId="LiveId" clId="{3F7C881A-3F7A-461A-A698-6D1FE462A011}" dt="2025-06-30T17:45:02.915" v="1554"/>
          <ac:spMkLst>
            <pc:docMk/>
            <pc:sldMk cId="394281361" sldId="289"/>
            <ac:spMk id="2" creationId="{BA3C2670-97D9-D663-97F8-14585722BE33}"/>
          </ac:spMkLst>
        </pc:spChg>
        <pc:picChg chg="mod">
          <ac:chgData name="Somnath Ghosh" userId="27afcac163a7c009" providerId="LiveId" clId="{3F7C881A-3F7A-461A-A698-6D1FE462A011}" dt="2025-06-30T17:44:43.131" v="1538" actId="1440"/>
          <ac:picMkLst>
            <pc:docMk/>
            <pc:sldMk cId="394281361" sldId="289"/>
            <ac:picMk id="5" creationId="{A3B58257-EEFC-E5AD-985C-C0CECA2656DA}"/>
          </ac:picMkLst>
        </pc:picChg>
      </pc:sldChg>
      <pc:sldChg chg="modSp mod modTransition setBg">
        <pc:chgData name="Somnath Ghosh" userId="27afcac163a7c009" providerId="LiveId" clId="{3F7C881A-3F7A-461A-A698-6D1FE462A011}" dt="2025-06-30T17:55:50.993" v="2162"/>
        <pc:sldMkLst>
          <pc:docMk/>
          <pc:sldMk cId="3092588350" sldId="290"/>
        </pc:sldMkLst>
        <pc:spChg chg="mod">
          <ac:chgData name="Somnath Ghosh" userId="27afcac163a7c009" providerId="LiveId" clId="{3F7C881A-3F7A-461A-A698-6D1FE462A011}" dt="2025-06-30T17:31:51.171" v="204" actId="2711"/>
          <ac:spMkLst>
            <pc:docMk/>
            <pc:sldMk cId="3092588350" sldId="290"/>
            <ac:spMk id="2" creationId="{D874C1BE-155E-01C4-DD13-F7D92E558C0A}"/>
          </ac:spMkLst>
        </pc:spChg>
        <pc:picChg chg="mod">
          <ac:chgData name="Somnath Ghosh" userId="27afcac163a7c009" providerId="LiveId" clId="{3F7C881A-3F7A-461A-A698-6D1FE462A011}" dt="2025-06-30T17:24:57.110" v="136" actId="1076"/>
          <ac:picMkLst>
            <pc:docMk/>
            <pc:sldMk cId="3092588350" sldId="290"/>
            <ac:picMk id="5" creationId="{FE735E56-42E3-6335-7CC0-E2ABFAE8CFA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6D8792-0A73-46BE-AFB5-19EB5BFAA219}" type="datetimeFigureOut">
              <a:rPr lang="en-IN" smtClean="0"/>
              <a:t>19-07-2025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679AE0-298C-4D35-81C4-0B1D00B723AD}" type="slidenum">
              <a:rPr lang="en-IN" smtClean="0"/>
              <a:t>‹#›</a:t>
            </a:fld>
            <a:endParaRPr lang="en-IN"/>
          </a:p>
        </p:txBody>
      </p:sp>
    </p:spTree>
    <p:extLst>
      <p:ext uri="{BB962C8B-B14F-4D97-AF65-F5344CB8AC3E}">
        <p14:creationId xmlns:p14="http://schemas.microsoft.com/office/powerpoint/2010/main" val="347970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B679AE0-298C-4D35-81C4-0B1D00B723AD}" type="slidenum">
              <a:rPr lang="en-IN" smtClean="0"/>
              <a:t>1</a:t>
            </a:fld>
            <a:endParaRPr lang="en-IN"/>
          </a:p>
        </p:txBody>
      </p:sp>
    </p:spTree>
    <p:extLst>
      <p:ext uri="{BB962C8B-B14F-4D97-AF65-F5344CB8AC3E}">
        <p14:creationId xmlns:p14="http://schemas.microsoft.com/office/powerpoint/2010/main" val="68767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DBCC7DF-D2AB-4E12-8971-58B74A57640F}" type="datetimeFigureOut">
              <a:rPr lang="en-IN" smtClean="0"/>
              <a:t>19-07-2025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660EFF9-3C31-4ABC-86AC-E1429726BC68}" type="slidenum">
              <a:rPr lang="en-IN" smtClean="0"/>
              <a:t>‹#›</a:t>
            </a:fld>
            <a:endParaRPr lang="en-IN"/>
          </a:p>
        </p:txBody>
      </p:sp>
    </p:spTree>
    <p:extLst>
      <p:ext uri="{BB962C8B-B14F-4D97-AF65-F5344CB8AC3E}">
        <p14:creationId xmlns:p14="http://schemas.microsoft.com/office/powerpoint/2010/main" val="186256791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BCC7DF-D2AB-4E12-8971-58B74A57640F}" type="datetimeFigureOut">
              <a:rPr lang="en-IN" smtClean="0"/>
              <a:t>19-07-2025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60EFF9-3C31-4ABC-86AC-E1429726BC68}" type="slidenum">
              <a:rPr lang="en-IN" smtClean="0"/>
              <a:t>‹#›</a:t>
            </a:fld>
            <a:endParaRPr lang="en-IN"/>
          </a:p>
        </p:txBody>
      </p:sp>
    </p:spTree>
    <p:extLst>
      <p:ext uri="{BB962C8B-B14F-4D97-AF65-F5344CB8AC3E}">
        <p14:creationId xmlns:p14="http://schemas.microsoft.com/office/powerpoint/2010/main" val="163798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BCC7DF-D2AB-4E12-8971-58B74A57640F}" type="datetimeFigureOut">
              <a:rPr lang="en-IN" smtClean="0"/>
              <a:t>19-07-2025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60EFF9-3C31-4ABC-86AC-E1429726BC68}" type="slidenum">
              <a:rPr lang="en-IN" smtClean="0"/>
              <a:t>‹#›</a:t>
            </a:fld>
            <a:endParaRPr lang="en-IN"/>
          </a:p>
        </p:txBody>
      </p:sp>
    </p:spTree>
    <p:extLst>
      <p:ext uri="{BB962C8B-B14F-4D97-AF65-F5344CB8AC3E}">
        <p14:creationId xmlns:p14="http://schemas.microsoft.com/office/powerpoint/2010/main" val="14291686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DBCC7DF-D2AB-4E12-8971-58B74A57640F}" type="datetimeFigureOut">
              <a:rPr lang="en-IN" smtClean="0"/>
              <a:t>19-07-2025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660EFF9-3C31-4ABC-86AC-E1429726BC68}" type="slidenum">
              <a:rPr lang="en-IN" smtClean="0"/>
              <a:t>‹#›</a:t>
            </a:fld>
            <a:endParaRPr lang="en-IN"/>
          </a:p>
        </p:txBody>
      </p:sp>
    </p:spTree>
    <p:extLst>
      <p:ext uri="{BB962C8B-B14F-4D97-AF65-F5344CB8AC3E}">
        <p14:creationId xmlns:p14="http://schemas.microsoft.com/office/powerpoint/2010/main" val="2563925961"/>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BCC7DF-D2AB-4E12-8971-58B74A57640F}" type="datetimeFigureOut">
              <a:rPr lang="en-IN" smtClean="0"/>
              <a:t>19-07-2025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660EFF9-3C31-4ABC-86AC-E1429726BC68}" type="slidenum">
              <a:rPr lang="en-IN" smtClean="0"/>
              <a:t>‹#›</a:t>
            </a:fld>
            <a:endParaRPr lang="en-IN"/>
          </a:p>
        </p:txBody>
      </p:sp>
    </p:spTree>
    <p:extLst>
      <p:ext uri="{BB962C8B-B14F-4D97-AF65-F5344CB8AC3E}">
        <p14:creationId xmlns:p14="http://schemas.microsoft.com/office/powerpoint/2010/main" val="6120985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DBCC7DF-D2AB-4E12-8971-58B74A57640F}" type="datetimeFigureOut">
              <a:rPr lang="en-IN" smtClean="0"/>
              <a:t>19-07-2025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660EFF9-3C31-4ABC-86AC-E1429726BC68}" type="slidenum">
              <a:rPr lang="en-IN" smtClean="0"/>
              <a:t>‹#›</a:t>
            </a:fld>
            <a:endParaRPr lang="en-IN"/>
          </a:p>
        </p:txBody>
      </p:sp>
    </p:spTree>
    <p:extLst>
      <p:ext uri="{BB962C8B-B14F-4D97-AF65-F5344CB8AC3E}">
        <p14:creationId xmlns:p14="http://schemas.microsoft.com/office/powerpoint/2010/main" val="2960240441"/>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1DBCC7DF-D2AB-4E12-8971-58B74A57640F}" type="datetimeFigureOut">
              <a:rPr lang="en-IN" smtClean="0"/>
              <a:t>19-07-2025</a:t>
            </a:fld>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0660EFF9-3C31-4ABC-86AC-E1429726BC68}" type="slidenum">
              <a:rPr lang="en-IN" smtClean="0"/>
              <a:t>‹#›</a:t>
            </a:fld>
            <a:endParaRPr lang="en-IN"/>
          </a:p>
        </p:txBody>
      </p:sp>
    </p:spTree>
    <p:extLst>
      <p:ext uri="{BB962C8B-B14F-4D97-AF65-F5344CB8AC3E}">
        <p14:creationId xmlns:p14="http://schemas.microsoft.com/office/powerpoint/2010/main" val="10977689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1DBCC7DF-D2AB-4E12-8971-58B74A57640F}" type="datetimeFigureOut">
              <a:rPr lang="en-IN" smtClean="0"/>
              <a:t>19-07-2025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660EFF9-3C31-4ABC-86AC-E1429726BC68}" type="slidenum">
              <a:rPr lang="en-IN" smtClean="0"/>
              <a:t>‹#›</a:t>
            </a:fld>
            <a:endParaRPr lang="en-I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193785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BCC7DF-D2AB-4E12-8971-58B74A57640F}" type="datetimeFigureOut">
              <a:rPr lang="en-IN" smtClean="0"/>
              <a:t>19-07-2025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660EFF9-3C31-4ABC-86AC-E1429726BC68}" type="slidenum">
              <a:rPr lang="en-IN" smtClean="0"/>
              <a:t>‹#›</a:t>
            </a:fld>
            <a:endParaRPr lang="en-IN"/>
          </a:p>
        </p:txBody>
      </p:sp>
    </p:spTree>
    <p:extLst>
      <p:ext uri="{BB962C8B-B14F-4D97-AF65-F5344CB8AC3E}">
        <p14:creationId xmlns:p14="http://schemas.microsoft.com/office/powerpoint/2010/main" val="31314832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BCC7DF-D2AB-4E12-8971-58B74A57640F}" type="datetimeFigureOut">
              <a:rPr lang="en-IN" smtClean="0"/>
              <a:t>19-07-2025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660EFF9-3C31-4ABC-86AC-E1429726BC68}" type="slidenum">
              <a:rPr lang="en-IN" smtClean="0"/>
              <a:t>‹#›</a:t>
            </a:fld>
            <a:endParaRPr lang="en-IN"/>
          </a:p>
        </p:txBody>
      </p:sp>
    </p:spTree>
    <p:extLst>
      <p:ext uri="{BB962C8B-B14F-4D97-AF65-F5344CB8AC3E}">
        <p14:creationId xmlns:p14="http://schemas.microsoft.com/office/powerpoint/2010/main" val="28792889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1DBCC7DF-D2AB-4E12-8971-58B74A57640F}" type="datetimeFigureOut">
              <a:rPr lang="en-IN" smtClean="0"/>
              <a:t>19-07-2025</a:t>
            </a:fld>
            <a:endParaRPr lang="en-IN"/>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1" name="Slide Number Placeholder 10"/>
          <p:cNvSpPr>
            <a:spLocks noGrp="1"/>
          </p:cNvSpPr>
          <p:nvPr>
            <p:ph type="sldNum" sz="quarter" idx="12"/>
          </p:nvPr>
        </p:nvSpPr>
        <p:spPr/>
        <p:txBody>
          <a:bodyPr/>
          <a:lstStyle/>
          <a:p>
            <a:fld id="{0660EFF9-3C31-4ABC-86AC-E1429726BC68}" type="slidenum">
              <a:rPr lang="en-IN" smtClean="0"/>
              <a:t>‹#›</a:t>
            </a:fld>
            <a:endParaRPr lang="en-IN"/>
          </a:p>
        </p:txBody>
      </p:sp>
    </p:spTree>
    <p:extLst>
      <p:ext uri="{BB962C8B-B14F-4D97-AF65-F5344CB8AC3E}">
        <p14:creationId xmlns:p14="http://schemas.microsoft.com/office/powerpoint/2010/main" val="12772753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BCC7DF-D2AB-4E12-8971-58B74A57640F}" type="datetimeFigureOut">
              <a:rPr lang="en-IN" smtClean="0"/>
              <a:t>19-07-2025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660EFF9-3C31-4ABC-86AC-E1429726BC68}" type="slidenum">
              <a:rPr lang="en-IN" smtClean="0"/>
              <a:t>‹#›</a:t>
            </a:fld>
            <a:endParaRPr lang="en-IN"/>
          </a:p>
        </p:txBody>
      </p:sp>
    </p:spTree>
    <p:extLst>
      <p:ext uri="{BB962C8B-B14F-4D97-AF65-F5344CB8AC3E}">
        <p14:creationId xmlns:p14="http://schemas.microsoft.com/office/powerpoint/2010/main" val="14143157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1DBCC7DF-D2AB-4E12-8971-58B74A57640F}" type="datetimeFigureOut">
              <a:rPr lang="en-IN" smtClean="0"/>
              <a:t>19-07-2025</a:t>
            </a:fld>
            <a:endParaRPr lang="en-IN"/>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0" name="Slide Number Placeholder 9"/>
          <p:cNvSpPr>
            <a:spLocks noGrp="1"/>
          </p:cNvSpPr>
          <p:nvPr>
            <p:ph type="sldNum" sz="quarter" idx="12"/>
          </p:nvPr>
        </p:nvSpPr>
        <p:spPr/>
        <p:txBody>
          <a:bodyPr/>
          <a:lstStyle/>
          <a:p>
            <a:fld id="{0660EFF9-3C31-4ABC-86AC-E1429726BC68}" type="slidenum">
              <a:rPr lang="en-IN" smtClean="0"/>
              <a:t>‹#›</a:t>
            </a:fld>
            <a:endParaRPr lang="en-IN"/>
          </a:p>
        </p:txBody>
      </p:sp>
    </p:spTree>
    <p:extLst>
      <p:ext uri="{BB962C8B-B14F-4D97-AF65-F5344CB8AC3E}">
        <p14:creationId xmlns:p14="http://schemas.microsoft.com/office/powerpoint/2010/main" val="22824846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BCC7DF-D2AB-4E12-8971-58B74A57640F}" type="datetimeFigureOut">
              <a:rPr lang="en-IN" smtClean="0"/>
              <a:t>19-07-2025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60EFF9-3C31-4ABC-86AC-E1429726BC68}" type="slidenum">
              <a:rPr lang="en-IN" smtClean="0"/>
              <a:t>‹#›</a:t>
            </a:fld>
            <a:endParaRPr lang="en-IN"/>
          </a:p>
        </p:txBody>
      </p:sp>
    </p:spTree>
    <p:extLst>
      <p:ext uri="{BB962C8B-B14F-4D97-AF65-F5344CB8AC3E}">
        <p14:creationId xmlns:p14="http://schemas.microsoft.com/office/powerpoint/2010/main" val="9580867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BCC7DF-D2AB-4E12-8971-58B74A57640F}" type="datetimeFigureOut">
              <a:rPr lang="en-IN" smtClean="0"/>
              <a:t>19-07-2025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60EFF9-3C31-4ABC-86AC-E1429726BC68}" type="slidenum">
              <a:rPr lang="en-IN" smtClean="0"/>
              <a:t>‹#›</a:t>
            </a:fld>
            <a:endParaRPr lang="en-IN"/>
          </a:p>
        </p:txBody>
      </p:sp>
    </p:spTree>
    <p:extLst>
      <p:ext uri="{BB962C8B-B14F-4D97-AF65-F5344CB8AC3E}">
        <p14:creationId xmlns:p14="http://schemas.microsoft.com/office/powerpoint/2010/main" val="3447671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DBCC7DF-D2AB-4E12-8971-58B74A57640F}" type="datetimeFigureOut">
              <a:rPr lang="en-IN" smtClean="0"/>
              <a:t>19-07-2025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660EFF9-3C31-4ABC-86AC-E1429726BC68}" type="slidenum">
              <a:rPr lang="en-IN" smtClean="0"/>
              <a:t>‹#›</a:t>
            </a:fld>
            <a:endParaRPr lang="en-IN"/>
          </a:p>
        </p:txBody>
      </p:sp>
    </p:spTree>
    <p:extLst>
      <p:ext uri="{BB962C8B-B14F-4D97-AF65-F5344CB8AC3E}">
        <p14:creationId xmlns:p14="http://schemas.microsoft.com/office/powerpoint/2010/main" val="229562501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1DBCC7DF-D2AB-4E12-8971-58B74A57640F}" type="datetimeFigureOut">
              <a:rPr lang="en-IN" smtClean="0"/>
              <a:t>19-07-2025</a:t>
            </a:fld>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0660EFF9-3C31-4ABC-86AC-E1429726BC68}" type="slidenum">
              <a:rPr lang="en-IN" smtClean="0"/>
              <a:t>‹#›</a:t>
            </a:fld>
            <a:endParaRPr lang="en-IN"/>
          </a:p>
        </p:txBody>
      </p:sp>
    </p:spTree>
    <p:extLst>
      <p:ext uri="{BB962C8B-B14F-4D97-AF65-F5344CB8AC3E}">
        <p14:creationId xmlns:p14="http://schemas.microsoft.com/office/powerpoint/2010/main" val="919387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1DBCC7DF-D2AB-4E12-8971-58B74A57640F}" type="datetimeFigureOut">
              <a:rPr lang="en-IN" smtClean="0"/>
              <a:t>19-07-2025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660EFF9-3C31-4ABC-86AC-E1429726BC68}" type="slidenum">
              <a:rPr lang="en-IN" smtClean="0"/>
              <a:t>‹#›</a:t>
            </a:fld>
            <a:endParaRPr lang="en-I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33922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BCC7DF-D2AB-4E12-8971-58B74A57640F}" type="datetimeFigureOut">
              <a:rPr lang="en-IN" smtClean="0"/>
              <a:t>19-07-2025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660EFF9-3C31-4ABC-86AC-E1429726BC68}" type="slidenum">
              <a:rPr lang="en-IN" smtClean="0"/>
              <a:t>‹#›</a:t>
            </a:fld>
            <a:endParaRPr lang="en-IN"/>
          </a:p>
        </p:txBody>
      </p:sp>
    </p:spTree>
    <p:extLst>
      <p:ext uri="{BB962C8B-B14F-4D97-AF65-F5344CB8AC3E}">
        <p14:creationId xmlns:p14="http://schemas.microsoft.com/office/powerpoint/2010/main" val="1552518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BCC7DF-D2AB-4E12-8971-58B74A57640F}" type="datetimeFigureOut">
              <a:rPr lang="en-IN" smtClean="0"/>
              <a:t>19-07-2025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660EFF9-3C31-4ABC-86AC-E1429726BC68}" type="slidenum">
              <a:rPr lang="en-IN" smtClean="0"/>
              <a:t>‹#›</a:t>
            </a:fld>
            <a:endParaRPr lang="en-IN"/>
          </a:p>
        </p:txBody>
      </p:sp>
    </p:spTree>
    <p:extLst>
      <p:ext uri="{BB962C8B-B14F-4D97-AF65-F5344CB8AC3E}">
        <p14:creationId xmlns:p14="http://schemas.microsoft.com/office/powerpoint/2010/main" val="3668711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1DBCC7DF-D2AB-4E12-8971-58B74A57640F}" type="datetimeFigureOut">
              <a:rPr lang="en-IN" smtClean="0"/>
              <a:t>19-07-2025</a:t>
            </a:fld>
            <a:endParaRPr lang="en-IN"/>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1" name="Slide Number Placeholder 10"/>
          <p:cNvSpPr>
            <a:spLocks noGrp="1"/>
          </p:cNvSpPr>
          <p:nvPr>
            <p:ph type="sldNum" sz="quarter" idx="12"/>
          </p:nvPr>
        </p:nvSpPr>
        <p:spPr/>
        <p:txBody>
          <a:bodyPr/>
          <a:lstStyle/>
          <a:p>
            <a:fld id="{0660EFF9-3C31-4ABC-86AC-E1429726BC68}" type="slidenum">
              <a:rPr lang="en-IN" smtClean="0"/>
              <a:t>‹#›</a:t>
            </a:fld>
            <a:endParaRPr lang="en-IN"/>
          </a:p>
        </p:txBody>
      </p:sp>
    </p:spTree>
    <p:extLst>
      <p:ext uri="{BB962C8B-B14F-4D97-AF65-F5344CB8AC3E}">
        <p14:creationId xmlns:p14="http://schemas.microsoft.com/office/powerpoint/2010/main" val="1922548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1DBCC7DF-D2AB-4E12-8971-58B74A57640F}" type="datetimeFigureOut">
              <a:rPr lang="en-IN" smtClean="0"/>
              <a:t>19-07-2025</a:t>
            </a:fld>
            <a:endParaRPr lang="en-IN"/>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0" name="Slide Number Placeholder 9"/>
          <p:cNvSpPr>
            <a:spLocks noGrp="1"/>
          </p:cNvSpPr>
          <p:nvPr>
            <p:ph type="sldNum" sz="quarter" idx="12"/>
          </p:nvPr>
        </p:nvSpPr>
        <p:spPr/>
        <p:txBody>
          <a:bodyPr/>
          <a:lstStyle/>
          <a:p>
            <a:fld id="{0660EFF9-3C31-4ABC-86AC-E1429726BC68}" type="slidenum">
              <a:rPr lang="en-IN" smtClean="0"/>
              <a:t>‹#›</a:t>
            </a:fld>
            <a:endParaRPr lang="en-IN"/>
          </a:p>
        </p:txBody>
      </p:sp>
    </p:spTree>
    <p:extLst>
      <p:ext uri="{BB962C8B-B14F-4D97-AF65-F5344CB8AC3E}">
        <p14:creationId xmlns:p14="http://schemas.microsoft.com/office/powerpoint/2010/main" val="19642830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DBCC7DF-D2AB-4E12-8971-58B74A57640F}" type="datetimeFigureOut">
              <a:rPr lang="en-IN" smtClean="0"/>
              <a:t>19-07-2025</a:t>
            </a:fld>
            <a:endParaRPr lang="en-IN"/>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IN"/>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0660EFF9-3C31-4ABC-86AC-E1429726BC68}" type="slidenum">
              <a:rPr lang="en-IN" smtClean="0"/>
              <a:t>‹#›</a:t>
            </a:fld>
            <a:endParaRPr lang="en-IN"/>
          </a:p>
        </p:txBody>
      </p:sp>
    </p:spTree>
    <p:extLst>
      <p:ext uri="{BB962C8B-B14F-4D97-AF65-F5344CB8AC3E}">
        <p14:creationId xmlns:p14="http://schemas.microsoft.com/office/powerpoint/2010/main" val="36829661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DBCC7DF-D2AB-4E12-8971-58B74A57640F}" type="datetimeFigureOut">
              <a:rPr lang="en-IN" smtClean="0"/>
              <a:t>19-07-2025</a:t>
            </a:fld>
            <a:endParaRPr lang="en-IN"/>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IN"/>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0660EFF9-3C31-4ABC-86AC-E1429726BC68}" type="slidenum">
              <a:rPr lang="en-IN" smtClean="0"/>
              <a:t>‹#›</a:t>
            </a:fld>
            <a:endParaRPr lang="en-IN"/>
          </a:p>
        </p:txBody>
      </p:sp>
    </p:spTree>
    <p:extLst>
      <p:ext uri="{BB962C8B-B14F-4D97-AF65-F5344CB8AC3E}">
        <p14:creationId xmlns:p14="http://schemas.microsoft.com/office/powerpoint/2010/main" val="198472588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jpg"/><Relationship Id="rId16" Type="http://schemas.openxmlformats.org/officeDocument/2006/relationships/image" Target="../media/image20.svg"/><Relationship Id="rId1" Type="http://schemas.openxmlformats.org/officeDocument/2006/relationships/slideLayout" Target="../slideLayouts/slideLayout13.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slides/_rels/slide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27F546-0022-179A-077B-F51B8A071A90}"/>
              </a:ext>
            </a:extLst>
          </p:cNvPr>
          <p:cNvPicPr>
            <a:picLocks noChangeAspect="1"/>
          </p:cNvPicPr>
          <p:nvPr/>
        </p:nvPicPr>
        <p:blipFill>
          <a:blip r:embed="rId3">
            <a:extLst>
              <a:ext uri="{28A0092B-C50C-407E-A947-70E740481C1C}">
                <a14:useLocalDpi xmlns:a14="http://schemas.microsoft.com/office/drawing/2010/main" val="0"/>
              </a:ext>
            </a:extLst>
          </a:blip>
          <a:srcRect l="-670" t="-3091" r="670" b="3091"/>
          <a:stretch>
            <a:fillRect/>
          </a:stretch>
        </p:blipFill>
        <p:spPr>
          <a:xfrm>
            <a:off x="2888166" y="1873405"/>
            <a:ext cx="9061795" cy="4984595"/>
          </a:xfrm>
          <a:prstGeom prst="rect">
            <a:avLst/>
          </a:prstGeom>
        </p:spPr>
      </p:pic>
      <p:sp>
        <p:nvSpPr>
          <p:cNvPr id="4" name="TextBox 3">
            <a:extLst>
              <a:ext uri="{FF2B5EF4-FFF2-40B4-BE49-F238E27FC236}">
                <a16:creationId xmlns:a16="http://schemas.microsoft.com/office/drawing/2014/main" id="{92E7EA1B-35C3-247D-F087-1D1D531781B4}"/>
              </a:ext>
            </a:extLst>
          </p:cNvPr>
          <p:cNvSpPr txBox="1"/>
          <p:nvPr/>
        </p:nvSpPr>
        <p:spPr>
          <a:xfrm>
            <a:off x="1583266" y="286347"/>
            <a:ext cx="8483600" cy="1754326"/>
          </a:xfrm>
          <a:prstGeom prst="rect">
            <a:avLst/>
          </a:prstGeom>
          <a:noFill/>
        </p:spPr>
        <p:txBody>
          <a:bodyPr wrap="square" rtlCol="0">
            <a:spAutoFit/>
          </a:bodyPr>
          <a:lstStyle/>
          <a:p>
            <a:pPr algn="ctr"/>
            <a:r>
              <a:rPr lang="en-IN" sz="5400" dirty="0">
                <a:ln w="0"/>
                <a:effectLst>
                  <a:outerShdw blurRad="38100" dist="19050" dir="2700000" algn="tl" rotWithShape="0">
                    <a:schemeClr val="dk1">
                      <a:alpha val="40000"/>
                    </a:schemeClr>
                  </a:outerShdw>
                </a:effectLst>
                <a:latin typeface="Algerian" panose="04020705040A02060702" pitchFamily="82" charset="0"/>
              </a:rPr>
              <a:t>SMART TECHNICIAN ASSIGNING</a:t>
            </a:r>
          </a:p>
        </p:txBody>
      </p:sp>
      <p:sp>
        <p:nvSpPr>
          <p:cNvPr id="5" name="TextBox 4">
            <a:extLst>
              <a:ext uri="{FF2B5EF4-FFF2-40B4-BE49-F238E27FC236}">
                <a16:creationId xmlns:a16="http://schemas.microsoft.com/office/drawing/2014/main" id="{B069A258-6B0E-1D27-5408-03C6E14EE183}"/>
              </a:ext>
            </a:extLst>
          </p:cNvPr>
          <p:cNvSpPr txBox="1"/>
          <p:nvPr/>
        </p:nvSpPr>
        <p:spPr>
          <a:xfrm>
            <a:off x="242039" y="2540163"/>
            <a:ext cx="2949894" cy="2308324"/>
          </a:xfrm>
          <a:prstGeom prst="rect">
            <a:avLst/>
          </a:prstGeom>
          <a:noFill/>
        </p:spPr>
        <p:txBody>
          <a:bodyPr wrap="square" rtlCol="0">
            <a:spAutoFit/>
          </a:bodyPr>
          <a:lstStyle/>
          <a:p>
            <a:r>
              <a:rPr lang="en-IN" dirty="0">
                <a:latin typeface="Arial Rounded MT Bold" panose="020F0704030504030204" pitchFamily="34" charset="0"/>
              </a:rPr>
              <a:t>Ardent </a:t>
            </a:r>
            <a:r>
              <a:rPr lang="en-IN" dirty="0" err="1">
                <a:latin typeface="Arial Rounded MT Bold" panose="020F0704030504030204" pitchFamily="34" charset="0"/>
              </a:rPr>
              <a:t>Computech</a:t>
            </a:r>
            <a:endParaRPr lang="en-IN" dirty="0">
              <a:latin typeface="Arial Rounded MT Bold" panose="020F0704030504030204" pitchFamily="34" charset="0"/>
            </a:endParaRPr>
          </a:p>
          <a:p>
            <a:r>
              <a:rPr lang="en-IN" dirty="0">
                <a:latin typeface="Arial Rounded MT Bold" panose="020F0704030504030204" pitchFamily="34" charset="0"/>
              </a:rPr>
              <a:t>Computer Science </a:t>
            </a:r>
          </a:p>
          <a:p>
            <a:r>
              <a:rPr lang="en-IN" dirty="0">
                <a:latin typeface="Arial Rounded MT Bold" panose="020F0704030504030204" pitchFamily="34" charset="0"/>
              </a:rPr>
              <a:t>&amp; Technology</a:t>
            </a:r>
          </a:p>
          <a:p>
            <a:r>
              <a:rPr lang="en-IN" dirty="0">
                <a:latin typeface="Arial Rounded MT Bold" panose="020F0704030504030204" pitchFamily="34" charset="0"/>
              </a:rPr>
              <a:t>Minor Project</a:t>
            </a:r>
          </a:p>
          <a:p>
            <a:endParaRPr lang="en-IN" dirty="0">
              <a:latin typeface="Arial Rounded MT Bold" panose="020F0704030504030204" pitchFamily="34" charset="0"/>
            </a:endParaRPr>
          </a:p>
          <a:p>
            <a:r>
              <a:rPr lang="en-IN" dirty="0">
                <a:latin typeface="Arial Rounded MT Bold" panose="020F0704030504030204" pitchFamily="34" charset="0"/>
              </a:rPr>
              <a:t>Created By :-</a:t>
            </a:r>
          </a:p>
          <a:p>
            <a:pPr marL="285750" indent="-285750">
              <a:buFont typeface="Wingdings" panose="05000000000000000000" pitchFamily="2" charset="2"/>
              <a:buChar char="Ø"/>
            </a:pPr>
            <a:r>
              <a:rPr lang="en-IN" dirty="0">
                <a:latin typeface="Arial Rounded MT Bold" panose="020F0704030504030204" pitchFamily="34" charset="0"/>
              </a:rPr>
              <a:t>Shankar Kumar Dhar</a:t>
            </a:r>
          </a:p>
          <a:p>
            <a:endParaRPr lang="en-IN" dirty="0">
              <a:latin typeface="Arial Rounded MT Bold" panose="020F0704030504030204" pitchFamily="34" charset="0"/>
            </a:endParaRPr>
          </a:p>
        </p:txBody>
      </p:sp>
    </p:spTree>
    <p:extLst>
      <p:ext uri="{BB962C8B-B14F-4D97-AF65-F5344CB8AC3E}">
        <p14:creationId xmlns:p14="http://schemas.microsoft.com/office/powerpoint/2010/main" val="33743341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43000">
              <a:schemeClr val="accent4">
                <a:lumMod val="20000"/>
                <a:lumOff val="80000"/>
              </a:schemeClr>
            </a:gs>
            <a:gs pos="2000">
              <a:srgbClr val="65FFE2"/>
            </a:gs>
            <a:gs pos="77000">
              <a:srgbClr val="FFA7FF"/>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9F855-465E-B71D-6691-9B6A8125002C}"/>
              </a:ext>
            </a:extLst>
          </p:cNvPr>
          <p:cNvSpPr>
            <a:spLocks noGrp="1"/>
          </p:cNvSpPr>
          <p:nvPr>
            <p:ph type="title"/>
          </p:nvPr>
        </p:nvSpPr>
        <p:spPr>
          <a:xfrm>
            <a:off x="2231135" y="165947"/>
            <a:ext cx="7729728" cy="1188720"/>
          </a:xfrm>
        </p:spPr>
        <p:txBody>
          <a:bodyPr/>
          <a:lstStyle/>
          <a:p>
            <a:r>
              <a:rPr lang="en-IN" b="1" dirty="0"/>
              <a:t>SCHEMA DIAGRAM</a:t>
            </a:r>
            <a:br>
              <a:rPr lang="en-IN" dirty="0"/>
            </a:br>
            <a:endParaRPr lang="en-IN" dirty="0"/>
          </a:p>
        </p:txBody>
      </p:sp>
      <p:pic>
        <p:nvPicPr>
          <p:cNvPr id="4" name="Content Placeholder 3">
            <a:extLst>
              <a:ext uri="{FF2B5EF4-FFF2-40B4-BE49-F238E27FC236}">
                <a16:creationId xmlns:a16="http://schemas.microsoft.com/office/drawing/2014/main" id="{2109BFE3-A021-B0FF-9DBD-11584097EC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4116" y="1687938"/>
            <a:ext cx="9852498" cy="45182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9738688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E98BF8-4E80-6818-F018-14C69E22BC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3875" y="3161777"/>
            <a:ext cx="3593977" cy="3593977"/>
          </a:xfrm>
          <a:prstGeom prst="rect">
            <a:avLst/>
          </a:prstGeom>
        </p:spPr>
      </p:pic>
      <p:sp>
        <p:nvSpPr>
          <p:cNvPr id="2" name="Title 1">
            <a:extLst>
              <a:ext uri="{FF2B5EF4-FFF2-40B4-BE49-F238E27FC236}">
                <a16:creationId xmlns:a16="http://schemas.microsoft.com/office/drawing/2014/main" id="{39E95266-7A18-72CA-2F2C-40C227A64A2A}"/>
              </a:ext>
            </a:extLst>
          </p:cNvPr>
          <p:cNvSpPr>
            <a:spLocks noGrp="1"/>
          </p:cNvSpPr>
          <p:nvPr>
            <p:ph type="title"/>
          </p:nvPr>
        </p:nvSpPr>
        <p:spPr>
          <a:xfrm>
            <a:off x="2231136" y="102246"/>
            <a:ext cx="7729728" cy="1188720"/>
          </a:xfrm>
        </p:spPr>
        <p:txBody>
          <a:bodyPr/>
          <a:lstStyle/>
          <a:p>
            <a:pPr algn="ctr"/>
            <a:r>
              <a:rPr lang="en-US" dirty="0">
                <a:latin typeface="Algerian" panose="04020705040A02060702" pitchFamily="82" charset="0"/>
              </a:rPr>
              <a:t>LEVEL 0 DFD STRUCTURE</a:t>
            </a:r>
            <a:endParaRPr lang="en-IN" dirty="0">
              <a:latin typeface="Algerian" panose="04020705040A02060702" pitchFamily="82" charset="0"/>
            </a:endParaRPr>
          </a:p>
        </p:txBody>
      </p:sp>
      <p:pic>
        <p:nvPicPr>
          <p:cNvPr id="4" name="Content Placeholder 3">
            <a:extLst>
              <a:ext uri="{FF2B5EF4-FFF2-40B4-BE49-F238E27FC236}">
                <a16:creationId xmlns:a16="http://schemas.microsoft.com/office/drawing/2014/main" id="{61FEBA3B-3F35-A477-39AB-E44A5253914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2981" y="1400783"/>
            <a:ext cx="6910235" cy="53549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94717304"/>
      </p:ext>
    </p:extLst>
  </p:cSld>
  <p:clrMapOvr>
    <a:masterClrMapping/>
  </p:clrMapOvr>
  <p:transition spd="slow">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53000">
              <a:schemeClr val="accent2">
                <a:lumMod val="40000"/>
                <a:lumOff val="60000"/>
              </a:schemeClr>
            </a:gs>
            <a:gs pos="26000">
              <a:srgbClr val="65FFE2"/>
            </a:gs>
            <a:gs pos="77000">
              <a:schemeClr val="accent1">
                <a:lumMod val="45000"/>
                <a:lumOff val="55000"/>
              </a:schemeClr>
            </a:gs>
          </a:gsLst>
          <a:lin ang="81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B2B51-8765-C9E0-3CBE-F3632842A962}"/>
              </a:ext>
            </a:extLst>
          </p:cNvPr>
          <p:cNvSpPr>
            <a:spLocks noGrp="1"/>
          </p:cNvSpPr>
          <p:nvPr>
            <p:ph type="title"/>
          </p:nvPr>
        </p:nvSpPr>
        <p:spPr>
          <a:xfrm>
            <a:off x="2065765" y="126953"/>
            <a:ext cx="7729728" cy="1188720"/>
          </a:xfrm>
        </p:spPr>
        <p:txBody>
          <a:bodyPr/>
          <a:lstStyle/>
          <a:p>
            <a:pPr algn="ctr"/>
            <a:r>
              <a:rPr lang="en-IN" b="1" dirty="0">
                <a:latin typeface="Algerian" panose="04020705040A02060702" pitchFamily="82" charset="0"/>
              </a:rPr>
              <a:t>LEVEL 1 DFD STRUCTURE</a:t>
            </a:r>
            <a:br>
              <a:rPr lang="en-IN" dirty="0">
                <a:latin typeface="Algerian" panose="04020705040A02060702" pitchFamily="82" charset="0"/>
              </a:rPr>
            </a:br>
            <a:endParaRPr lang="en-IN" dirty="0">
              <a:latin typeface="Algerian" panose="04020705040A02060702" pitchFamily="82" charset="0"/>
            </a:endParaRPr>
          </a:p>
        </p:txBody>
      </p:sp>
      <p:pic>
        <p:nvPicPr>
          <p:cNvPr id="4" name="Content Placeholder 3">
            <a:extLst>
              <a:ext uri="{FF2B5EF4-FFF2-40B4-BE49-F238E27FC236}">
                <a16:creationId xmlns:a16="http://schemas.microsoft.com/office/drawing/2014/main" id="{114A1F81-AAED-C6EB-3615-4EA1A973E5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8911" y="1758997"/>
            <a:ext cx="4828524" cy="49720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99DCFC84-82C7-4510-CF42-6A355CDD54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4567" y="1758997"/>
            <a:ext cx="5097643" cy="49604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166418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649532-8162-E97B-700D-F2B5D4B7DB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7067" y="1538625"/>
            <a:ext cx="5073276" cy="5301574"/>
          </a:xfrm>
          <a:prstGeom prst="rect">
            <a:avLst/>
          </a:prstGeom>
        </p:spPr>
      </p:pic>
      <p:sp>
        <p:nvSpPr>
          <p:cNvPr id="2" name="Title 1">
            <a:extLst>
              <a:ext uri="{FF2B5EF4-FFF2-40B4-BE49-F238E27FC236}">
                <a16:creationId xmlns:a16="http://schemas.microsoft.com/office/drawing/2014/main" id="{FA8F38F8-5C2C-FFEB-9D85-A504FE623622}"/>
              </a:ext>
            </a:extLst>
          </p:cNvPr>
          <p:cNvSpPr>
            <a:spLocks noGrp="1"/>
          </p:cNvSpPr>
          <p:nvPr>
            <p:ph type="title"/>
          </p:nvPr>
        </p:nvSpPr>
        <p:spPr>
          <a:xfrm>
            <a:off x="1890668" y="98931"/>
            <a:ext cx="7729728" cy="1188720"/>
          </a:xfrm>
        </p:spPr>
        <p:txBody>
          <a:bodyPr/>
          <a:lstStyle/>
          <a:p>
            <a:pPr algn="ctr"/>
            <a:r>
              <a:rPr lang="en-IN" b="1" dirty="0">
                <a:latin typeface="Algerian" panose="04020705040A02060702" pitchFamily="82" charset="0"/>
              </a:rPr>
              <a:t>SEQUENCE DIAGRAM</a:t>
            </a:r>
            <a:br>
              <a:rPr lang="en-IN" dirty="0">
                <a:latin typeface="Algerian" panose="04020705040A02060702" pitchFamily="82" charset="0"/>
              </a:rPr>
            </a:br>
            <a:endParaRPr lang="en-IN" dirty="0">
              <a:latin typeface="Algerian" panose="04020705040A02060702" pitchFamily="82" charset="0"/>
            </a:endParaRPr>
          </a:p>
        </p:txBody>
      </p:sp>
      <p:pic>
        <p:nvPicPr>
          <p:cNvPr id="4" name="Content Placeholder 3">
            <a:extLst>
              <a:ext uri="{FF2B5EF4-FFF2-40B4-BE49-F238E27FC236}">
                <a16:creationId xmlns:a16="http://schemas.microsoft.com/office/drawing/2014/main" id="{34E68EAE-A2FC-54C1-30E7-86C863B8AA1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7363" y="1538625"/>
            <a:ext cx="6407455" cy="50470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696830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46C80-5EA7-5A04-9818-3CB0E119D7C1}"/>
              </a:ext>
            </a:extLst>
          </p:cNvPr>
          <p:cNvSpPr>
            <a:spLocks noGrp="1"/>
          </p:cNvSpPr>
          <p:nvPr>
            <p:ph type="title"/>
          </p:nvPr>
        </p:nvSpPr>
        <p:spPr>
          <a:xfrm>
            <a:off x="2231136" y="66320"/>
            <a:ext cx="7729728" cy="1188720"/>
          </a:xfrm>
        </p:spPr>
        <p:txBody>
          <a:bodyPr/>
          <a:lstStyle/>
          <a:p>
            <a:pPr algn="ctr"/>
            <a:r>
              <a:rPr lang="en-IN" b="1" dirty="0">
                <a:latin typeface="Algerian" panose="04020705040A02060702" pitchFamily="82" charset="0"/>
              </a:rPr>
              <a:t>USE CASE DIAGRAM</a:t>
            </a:r>
            <a:br>
              <a:rPr lang="en-IN" dirty="0">
                <a:latin typeface="Algerian" panose="04020705040A02060702" pitchFamily="82" charset="0"/>
              </a:rPr>
            </a:br>
            <a:endParaRPr lang="en-IN" dirty="0">
              <a:latin typeface="Algerian" panose="04020705040A02060702" pitchFamily="82" charset="0"/>
            </a:endParaRPr>
          </a:p>
        </p:txBody>
      </p:sp>
      <p:pic>
        <p:nvPicPr>
          <p:cNvPr id="4" name="Content Placeholder 3">
            <a:extLst>
              <a:ext uri="{FF2B5EF4-FFF2-40B4-BE49-F238E27FC236}">
                <a16:creationId xmlns:a16="http://schemas.microsoft.com/office/drawing/2014/main" id="{3FACAF57-4BA4-9987-FFFF-F74A514C36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8000" y="1473200"/>
            <a:ext cx="7233920" cy="53184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A6EB968D-9656-6489-6297-9B49B30AB5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7739" y="1923275"/>
            <a:ext cx="4286250" cy="4286250"/>
          </a:xfrm>
          <a:prstGeom prst="rect">
            <a:avLst/>
          </a:prstGeom>
        </p:spPr>
      </p:pic>
    </p:spTree>
    <p:extLst>
      <p:ext uri="{BB962C8B-B14F-4D97-AF65-F5344CB8AC3E}">
        <p14:creationId xmlns:p14="http://schemas.microsoft.com/office/powerpoint/2010/main" val="2405586136"/>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519CE-D34D-B370-BB71-5ED21D475F70}"/>
              </a:ext>
            </a:extLst>
          </p:cNvPr>
          <p:cNvSpPr>
            <a:spLocks noGrp="1"/>
          </p:cNvSpPr>
          <p:nvPr>
            <p:ph type="title"/>
          </p:nvPr>
        </p:nvSpPr>
        <p:spPr>
          <a:xfrm>
            <a:off x="2231136" y="0"/>
            <a:ext cx="7729728" cy="1871344"/>
          </a:xfrm>
        </p:spPr>
        <p:txBody>
          <a:bodyPr>
            <a:noAutofit/>
          </a:bodyPr>
          <a:lstStyle/>
          <a:p>
            <a:pPr algn="ctr"/>
            <a:r>
              <a:rPr lang="en-IN" sz="5400" b="1" dirty="0">
                <a:latin typeface="Copperplate Gothic Bold" panose="020E0705020206020404" pitchFamily="34" charset="0"/>
              </a:rPr>
              <a:t>PROJECT’S UI</a:t>
            </a:r>
            <a:br>
              <a:rPr lang="en-IN" sz="5400" b="1" dirty="0">
                <a:latin typeface="Copperplate Gothic Bold" panose="020E0705020206020404" pitchFamily="34" charset="0"/>
              </a:rPr>
            </a:br>
            <a:endParaRPr lang="en-IN" sz="5400" b="1" dirty="0">
              <a:latin typeface="Copperplate Gothic Bold" panose="020E0705020206020404" pitchFamily="34" charset="0"/>
            </a:endParaRPr>
          </a:p>
        </p:txBody>
      </p:sp>
      <p:pic>
        <p:nvPicPr>
          <p:cNvPr id="4" name="Content Placeholder 3">
            <a:extLst>
              <a:ext uri="{FF2B5EF4-FFF2-40B4-BE49-F238E27FC236}">
                <a16:creationId xmlns:a16="http://schemas.microsoft.com/office/drawing/2014/main" id="{3EA022BB-43E6-B1C5-3A76-78B268686141}"/>
              </a:ext>
            </a:extLst>
          </p:cNvPr>
          <p:cNvPicPr>
            <a:picLocks noGrp="1"/>
          </p:cNvPicPr>
          <p:nvPr>
            <p:ph idx="1"/>
          </p:nvPr>
        </p:nvPicPr>
        <p:blipFill>
          <a:blip r:embed="rId2"/>
          <a:stretch>
            <a:fillRect/>
          </a:stretch>
        </p:blipFill>
        <p:spPr>
          <a:xfrm>
            <a:off x="1784870" y="1871344"/>
            <a:ext cx="8334489" cy="4483735"/>
          </a:xfrm>
          <a:prstGeom prst="rect">
            <a:avLst/>
          </a:prstGeom>
        </p:spPr>
      </p:pic>
    </p:spTree>
    <p:extLst>
      <p:ext uri="{BB962C8B-B14F-4D97-AF65-F5344CB8AC3E}">
        <p14:creationId xmlns:p14="http://schemas.microsoft.com/office/powerpoint/2010/main" val="3579397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43000">
              <a:schemeClr val="accent4">
                <a:lumMod val="20000"/>
                <a:lumOff val="80000"/>
              </a:schemeClr>
            </a:gs>
            <a:gs pos="2000">
              <a:srgbClr val="65FFE2"/>
            </a:gs>
            <a:gs pos="77000">
              <a:schemeClr val="accent1">
                <a:lumMod val="20000"/>
                <a:lumOff val="80000"/>
              </a:schemeClr>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6F7EA-3BAA-B516-84A0-80A9F2BA8A40}"/>
              </a:ext>
            </a:extLst>
          </p:cNvPr>
          <p:cNvSpPr>
            <a:spLocks noGrp="1"/>
          </p:cNvSpPr>
          <p:nvPr>
            <p:ph type="title"/>
          </p:nvPr>
        </p:nvSpPr>
        <p:spPr>
          <a:xfrm>
            <a:off x="2231136" y="334536"/>
            <a:ext cx="7729728" cy="1188720"/>
          </a:xfrm>
        </p:spPr>
        <p:txBody>
          <a:bodyPr/>
          <a:lstStyle/>
          <a:p>
            <a:r>
              <a:rPr lang="en-IN" dirty="0">
                <a:latin typeface="Arial Black" panose="020B0A04020102020204" pitchFamily="34" charset="0"/>
              </a:rPr>
              <a:t>REGISTER PAGE</a:t>
            </a:r>
          </a:p>
        </p:txBody>
      </p:sp>
      <p:pic>
        <p:nvPicPr>
          <p:cNvPr id="5" name="Content Placeholder 4">
            <a:extLst>
              <a:ext uri="{FF2B5EF4-FFF2-40B4-BE49-F238E27FC236}">
                <a16:creationId xmlns:a16="http://schemas.microsoft.com/office/drawing/2014/main" id="{C9B3F730-D937-25C7-09EE-7628018C243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382751" y="1773044"/>
            <a:ext cx="9980342" cy="4750420"/>
          </a:xfrm>
        </p:spPr>
      </p:pic>
    </p:spTree>
    <p:extLst>
      <p:ext uri="{BB962C8B-B14F-4D97-AF65-F5344CB8AC3E}">
        <p14:creationId xmlns:p14="http://schemas.microsoft.com/office/powerpoint/2010/main" val="33765120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43000">
              <a:schemeClr val="accent4">
                <a:lumMod val="20000"/>
                <a:lumOff val="80000"/>
              </a:schemeClr>
            </a:gs>
            <a:gs pos="2000">
              <a:srgbClr val="65FFE2"/>
            </a:gs>
            <a:gs pos="77000">
              <a:schemeClr val="accent1">
                <a:lumMod val="20000"/>
                <a:lumOff val="80000"/>
              </a:schemeClr>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FA16E-C007-A4E3-949F-BBF6B870FF94}"/>
              </a:ext>
            </a:extLst>
          </p:cNvPr>
          <p:cNvSpPr>
            <a:spLocks noGrp="1"/>
          </p:cNvSpPr>
          <p:nvPr>
            <p:ph type="title"/>
          </p:nvPr>
        </p:nvSpPr>
        <p:spPr>
          <a:xfrm>
            <a:off x="2231136" y="395979"/>
            <a:ext cx="7729728" cy="1188720"/>
          </a:xfrm>
        </p:spPr>
        <p:txBody>
          <a:bodyPr>
            <a:normAutofit fontScale="90000"/>
          </a:bodyPr>
          <a:lstStyle/>
          <a:p>
            <a:br>
              <a:rPr lang="en-IN" dirty="0">
                <a:latin typeface="Arial Black" panose="020B0A04020102020204" pitchFamily="34" charset="0"/>
              </a:rPr>
            </a:br>
            <a:r>
              <a:rPr lang="en-IN" b="1" dirty="0">
                <a:latin typeface="Arial Black" panose="020B0A04020102020204" pitchFamily="34" charset="0"/>
              </a:rPr>
              <a:t>LOGIN PAGE</a:t>
            </a:r>
            <a:br>
              <a:rPr lang="en-IN" dirty="0">
                <a:latin typeface="Arial Black" panose="020B0A04020102020204" pitchFamily="34" charset="0"/>
              </a:rPr>
            </a:br>
            <a:endParaRPr lang="en-IN" dirty="0">
              <a:latin typeface="Arial Black" panose="020B0A04020102020204" pitchFamily="34" charset="0"/>
            </a:endParaRPr>
          </a:p>
        </p:txBody>
      </p:sp>
      <p:pic>
        <p:nvPicPr>
          <p:cNvPr id="7" name="Content Placeholder 6">
            <a:extLst>
              <a:ext uri="{FF2B5EF4-FFF2-40B4-BE49-F238E27FC236}">
                <a16:creationId xmlns:a16="http://schemas.microsoft.com/office/drawing/2014/main" id="{CEA2F503-8908-5AA3-DB9B-609EDADBFC5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126273" y="1817649"/>
            <a:ext cx="10217875" cy="4750419"/>
          </a:xfrm>
        </p:spPr>
      </p:pic>
    </p:spTree>
    <p:extLst>
      <p:ext uri="{BB962C8B-B14F-4D97-AF65-F5344CB8AC3E}">
        <p14:creationId xmlns:p14="http://schemas.microsoft.com/office/powerpoint/2010/main" val="12047332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43000">
              <a:schemeClr val="accent4">
                <a:lumMod val="20000"/>
                <a:lumOff val="80000"/>
              </a:schemeClr>
            </a:gs>
            <a:gs pos="2000">
              <a:srgbClr val="65FFE2"/>
            </a:gs>
            <a:gs pos="77000">
              <a:schemeClr val="accent1">
                <a:lumMod val="20000"/>
                <a:lumOff val="80000"/>
              </a:schemeClr>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D1858-11DF-C4F7-5E73-EA39303C60F5}"/>
              </a:ext>
            </a:extLst>
          </p:cNvPr>
          <p:cNvSpPr>
            <a:spLocks noGrp="1"/>
          </p:cNvSpPr>
          <p:nvPr>
            <p:ph type="title"/>
          </p:nvPr>
        </p:nvSpPr>
        <p:spPr>
          <a:xfrm>
            <a:off x="2231136" y="289924"/>
            <a:ext cx="7729728" cy="1188720"/>
          </a:xfrm>
        </p:spPr>
        <p:txBody>
          <a:bodyPr/>
          <a:lstStyle/>
          <a:p>
            <a:r>
              <a:rPr lang="en-IN" b="1" dirty="0"/>
              <a:t>HOME PAGE</a:t>
            </a:r>
            <a:br>
              <a:rPr lang="en-IN" dirty="0"/>
            </a:br>
            <a:endParaRPr lang="en-IN" dirty="0"/>
          </a:p>
        </p:txBody>
      </p:sp>
      <p:pic>
        <p:nvPicPr>
          <p:cNvPr id="7" name="Content Placeholder 6">
            <a:extLst>
              <a:ext uri="{FF2B5EF4-FFF2-40B4-BE49-F238E27FC236}">
                <a16:creationId xmlns:a16="http://schemas.microsoft.com/office/drawing/2014/main" id="{0B89A0FB-75E3-9CA2-88E8-879A28CE27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7132" y="1683834"/>
            <a:ext cx="10716321" cy="4750419"/>
          </a:xfrm>
        </p:spPr>
      </p:pic>
    </p:spTree>
    <p:extLst>
      <p:ext uri="{BB962C8B-B14F-4D97-AF65-F5344CB8AC3E}">
        <p14:creationId xmlns:p14="http://schemas.microsoft.com/office/powerpoint/2010/main" val="25763133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43000">
              <a:schemeClr val="accent4">
                <a:lumMod val="20000"/>
                <a:lumOff val="80000"/>
              </a:schemeClr>
            </a:gs>
            <a:gs pos="2000">
              <a:srgbClr val="65FFE2"/>
            </a:gs>
            <a:gs pos="77000">
              <a:schemeClr val="accent1">
                <a:lumMod val="20000"/>
                <a:lumOff val="80000"/>
              </a:schemeClr>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15B00-429A-E916-5E50-CA17CC66ED34}"/>
              </a:ext>
            </a:extLst>
          </p:cNvPr>
          <p:cNvSpPr>
            <a:spLocks noGrp="1"/>
          </p:cNvSpPr>
          <p:nvPr>
            <p:ph type="title"/>
          </p:nvPr>
        </p:nvSpPr>
        <p:spPr>
          <a:xfrm>
            <a:off x="2231136" y="351375"/>
            <a:ext cx="7729728" cy="1188720"/>
          </a:xfrm>
        </p:spPr>
        <p:txBody>
          <a:bodyPr/>
          <a:lstStyle/>
          <a:p>
            <a:r>
              <a:rPr lang="en-IN" dirty="0">
                <a:latin typeface="Arial Black" panose="020B0A04020102020204" pitchFamily="34" charset="0"/>
              </a:rPr>
              <a:t>TECHNICIAN VIEW PAGE</a:t>
            </a:r>
          </a:p>
        </p:txBody>
      </p:sp>
      <p:pic>
        <p:nvPicPr>
          <p:cNvPr id="5" name="Content Placeholder 4">
            <a:extLst>
              <a:ext uri="{FF2B5EF4-FFF2-40B4-BE49-F238E27FC236}">
                <a16:creationId xmlns:a16="http://schemas.microsoft.com/office/drawing/2014/main" id="{866426BA-1FDA-072B-C603-D507257607B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903250" y="1761893"/>
            <a:ext cx="10392936" cy="4744732"/>
          </a:xfrm>
        </p:spPr>
      </p:pic>
    </p:spTree>
    <p:extLst>
      <p:ext uri="{BB962C8B-B14F-4D97-AF65-F5344CB8AC3E}">
        <p14:creationId xmlns:p14="http://schemas.microsoft.com/office/powerpoint/2010/main" val="22638673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47D96-6353-CE31-5434-66399438D9E5}"/>
              </a:ext>
            </a:extLst>
          </p:cNvPr>
          <p:cNvSpPr>
            <a:spLocks noGrp="1"/>
          </p:cNvSpPr>
          <p:nvPr>
            <p:ph type="title"/>
          </p:nvPr>
        </p:nvSpPr>
        <p:spPr>
          <a:xfrm>
            <a:off x="838200" y="195945"/>
            <a:ext cx="10515600" cy="1175654"/>
          </a:xfrm>
        </p:spPr>
        <p:txBody>
          <a:bodyPr>
            <a:normAutofit/>
          </a:bodyPr>
          <a:lstStyle/>
          <a:p>
            <a:pPr algn="ctr"/>
            <a:r>
              <a:rPr lang="en-IN" b="1" dirty="0">
                <a:latin typeface="Algerian" panose="04020705040A02060702" pitchFamily="82" charset="0"/>
              </a:rPr>
              <a:t>TOPIC OUTLINE</a:t>
            </a:r>
            <a:br>
              <a:rPr lang="en-IN" dirty="0">
                <a:latin typeface="Algerian" panose="04020705040A02060702" pitchFamily="82" charset="0"/>
              </a:rPr>
            </a:b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FA1933CE-80D0-F9B8-54F9-97266ADE07B2}"/>
              </a:ext>
            </a:extLst>
          </p:cNvPr>
          <p:cNvSpPr>
            <a:spLocks noGrp="1"/>
          </p:cNvSpPr>
          <p:nvPr>
            <p:ph idx="1"/>
          </p:nvPr>
        </p:nvSpPr>
        <p:spPr>
          <a:xfrm>
            <a:off x="838200" y="1371599"/>
            <a:ext cx="10515600" cy="5290457"/>
          </a:xfrm>
        </p:spPr>
        <p:txBody>
          <a:bodyPr>
            <a:normAutofit fontScale="85000" lnSpcReduction="20000"/>
          </a:bodyPr>
          <a:lstStyle/>
          <a:p>
            <a:r>
              <a:rPr lang="en-IN" b="1" dirty="0">
                <a:latin typeface="Bahnschrift" panose="020B0502040204020203" pitchFamily="34" charset="0"/>
              </a:rPr>
              <a:t>1. Introduction</a:t>
            </a:r>
          </a:p>
          <a:p>
            <a:r>
              <a:rPr lang="en-IN" b="1" dirty="0">
                <a:latin typeface="Bahnschrift" panose="020B0502040204020203" pitchFamily="34" charset="0"/>
              </a:rPr>
              <a:t>2. Objective</a:t>
            </a:r>
          </a:p>
          <a:p>
            <a:r>
              <a:rPr lang="en-IN" b="1" dirty="0">
                <a:latin typeface="Bahnschrift" panose="020B0502040204020203" pitchFamily="34" charset="0"/>
              </a:rPr>
              <a:t>3. Advanced Features</a:t>
            </a:r>
          </a:p>
          <a:p>
            <a:r>
              <a:rPr lang="en-IN" b="1" dirty="0">
                <a:latin typeface="Bahnschrift" panose="020B0502040204020203" pitchFamily="34" charset="0"/>
              </a:rPr>
              <a:t>4.Scope</a:t>
            </a:r>
          </a:p>
          <a:p>
            <a:r>
              <a:rPr lang="en-IN" b="1" dirty="0">
                <a:latin typeface="Bahnschrift" panose="020B0502040204020203" pitchFamily="34" charset="0"/>
              </a:rPr>
              <a:t>5. Unique Features</a:t>
            </a:r>
          </a:p>
          <a:p>
            <a:r>
              <a:rPr lang="en-IN" b="1" dirty="0">
                <a:latin typeface="Bahnschrift" panose="020B0502040204020203" pitchFamily="34" charset="0"/>
              </a:rPr>
              <a:t>6. Structure</a:t>
            </a:r>
          </a:p>
          <a:p>
            <a:r>
              <a:rPr lang="en-IN" b="1" dirty="0">
                <a:latin typeface="Bahnschrift" panose="020B0502040204020203" pitchFamily="34" charset="0"/>
              </a:rPr>
              <a:t>7. System Requirement</a:t>
            </a:r>
          </a:p>
          <a:p>
            <a:r>
              <a:rPr lang="en-IN" b="1" dirty="0">
                <a:latin typeface="Bahnschrift" panose="020B0502040204020203" pitchFamily="34" charset="0"/>
              </a:rPr>
              <a:t>8. Schema Diagram</a:t>
            </a:r>
          </a:p>
          <a:p>
            <a:r>
              <a:rPr lang="en-IN" b="1" dirty="0">
                <a:latin typeface="Bahnschrift" panose="020B0502040204020203" pitchFamily="34" charset="0"/>
              </a:rPr>
              <a:t>9. Level 0 DFD</a:t>
            </a:r>
          </a:p>
          <a:p>
            <a:r>
              <a:rPr lang="en-IN" b="1" dirty="0">
                <a:latin typeface="Bahnschrift" panose="020B0502040204020203" pitchFamily="34" charset="0"/>
              </a:rPr>
              <a:t>10. Level 1 DFD</a:t>
            </a:r>
          </a:p>
          <a:p>
            <a:r>
              <a:rPr lang="en-IN" b="1" dirty="0">
                <a:latin typeface="Bahnschrift" panose="020B0502040204020203" pitchFamily="34" charset="0"/>
              </a:rPr>
              <a:t>11. Sequence Diagram</a:t>
            </a:r>
          </a:p>
          <a:p>
            <a:r>
              <a:rPr lang="en-IN" b="1" dirty="0">
                <a:latin typeface="Bahnschrift" panose="020B0502040204020203" pitchFamily="34" charset="0"/>
              </a:rPr>
              <a:t>12. Use Case Diagram</a:t>
            </a:r>
          </a:p>
          <a:p>
            <a:r>
              <a:rPr lang="en-IN" b="1" dirty="0">
                <a:latin typeface="Bahnschrift" panose="020B0502040204020203" pitchFamily="34" charset="0"/>
              </a:rPr>
              <a:t>13. UI Screenshot</a:t>
            </a:r>
          </a:p>
          <a:p>
            <a:r>
              <a:rPr lang="en-IN" b="1" dirty="0">
                <a:latin typeface="Bahnschrift" panose="020B0502040204020203" pitchFamily="34" charset="0"/>
              </a:rPr>
              <a:t>14. Future Scope</a:t>
            </a:r>
          </a:p>
          <a:p>
            <a:r>
              <a:rPr lang="en-IN" b="1" dirty="0">
                <a:latin typeface="Bahnschrift" panose="020B0502040204020203" pitchFamily="34" charset="0"/>
              </a:rPr>
              <a:t>15. Conclusion </a:t>
            </a:r>
          </a:p>
          <a:p>
            <a:r>
              <a:rPr lang="en-IN" b="1" dirty="0">
                <a:latin typeface="Bahnschrift" panose="020B0502040204020203" pitchFamily="34" charset="0"/>
              </a:rPr>
              <a:t>16. Final Summary Of Project</a:t>
            </a:r>
          </a:p>
          <a:p>
            <a:r>
              <a:rPr lang="en-IN" b="1" dirty="0">
                <a:latin typeface="Bahnschrift" panose="020B0502040204020203" pitchFamily="34" charset="0"/>
              </a:rPr>
              <a:t>17. Thank you</a:t>
            </a:r>
          </a:p>
          <a:p>
            <a:endParaRPr lang="en-IN" b="1" dirty="0">
              <a:latin typeface="Bahnschrift" panose="020B0502040204020203" pitchFamily="34" charset="0"/>
            </a:endParaRPr>
          </a:p>
        </p:txBody>
      </p:sp>
      <p:pic>
        <p:nvPicPr>
          <p:cNvPr id="5" name="Picture 4">
            <a:extLst>
              <a:ext uri="{FF2B5EF4-FFF2-40B4-BE49-F238E27FC236}">
                <a16:creationId xmlns:a16="http://schemas.microsoft.com/office/drawing/2014/main" id="{0A7028C8-B74D-9F9E-82FA-7AAC7C2344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000" y="1476827"/>
            <a:ext cx="4318000" cy="5080000"/>
          </a:xfrm>
          <a:prstGeom prst="rect">
            <a:avLst/>
          </a:prstGeom>
        </p:spPr>
      </p:pic>
    </p:spTree>
    <p:extLst>
      <p:ext uri="{BB962C8B-B14F-4D97-AF65-F5344CB8AC3E}">
        <p14:creationId xmlns:p14="http://schemas.microsoft.com/office/powerpoint/2010/main" val="33122153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43000">
              <a:srgbClr val="EBF5AD"/>
            </a:gs>
            <a:gs pos="2000">
              <a:srgbClr val="65FFE2"/>
            </a:gs>
            <a:gs pos="77000">
              <a:schemeClr val="accent1">
                <a:lumMod val="20000"/>
                <a:lumOff val="80000"/>
              </a:schemeClr>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48304-F922-C258-926F-16EE263EAB1D}"/>
              </a:ext>
            </a:extLst>
          </p:cNvPr>
          <p:cNvSpPr>
            <a:spLocks noGrp="1"/>
          </p:cNvSpPr>
          <p:nvPr>
            <p:ph type="title"/>
          </p:nvPr>
        </p:nvSpPr>
        <p:spPr>
          <a:xfrm>
            <a:off x="2303283" y="298611"/>
            <a:ext cx="7729728" cy="1188720"/>
          </a:xfrm>
        </p:spPr>
        <p:txBody>
          <a:bodyPr/>
          <a:lstStyle/>
          <a:p>
            <a:r>
              <a:rPr lang="en-IN" b="1" dirty="0"/>
              <a:t> SPARE PARTS PAGE</a:t>
            </a:r>
            <a:br>
              <a:rPr lang="en-IN" dirty="0"/>
            </a:br>
            <a:endParaRPr lang="en-IN" dirty="0"/>
          </a:p>
        </p:txBody>
      </p:sp>
      <p:pic>
        <p:nvPicPr>
          <p:cNvPr id="5" name="Content Placeholder 4">
            <a:extLst>
              <a:ext uri="{FF2B5EF4-FFF2-40B4-BE49-F238E27FC236}">
                <a16:creationId xmlns:a16="http://schemas.microsoft.com/office/drawing/2014/main" id="{0349524A-5098-EF6D-874B-834803EDE12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914400" y="1728439"/>
            <a:ext cx="10560205" cy="4830950"/>
          </a:xfrm>
        </p:spPr>
      </p:pic>
    </p:spTree>
    <p:extLst>
      <p:ext uri="{BB962C8B-B14F-4D97-AF65-F5344CB8AC3E}">
        <p14:creationId xmlns:p14="http://schemas.microsoft.com/office/powerpoint/2010/main" val="26193030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43000">
              <a:srgbClr val="EBF5AD"/>
            </a:gs>
            <a:gs pos="2000">
              <a:srgbClr val="65FFE2"/>
            </a:gs>
            <a:gs pos="77000">
              <a:schemeClr val="accent1">
                <a:lumMod val="20000"/>
                <a:lumOff val="80000"/>
              </a:schemeClr>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78638-F811-BE5C-CD7C-BC8218FEF9DB}"/>
              </a:ext>
            </a:extLst>
          </p:cNvPr>
          <p:cNvSpPr>
            <a:spLocks noGrp="1"/>
          </p:cNvSpPr>
          <p:nvPr>
            <p:ph type="title"/>
          </p:nvPr>
        </p:nvSpPr>
        <p:spPr>
          <a:xfrm>
            <a:off x="2231136" y="449308"/>
            <a:ext cx="7729728" cy="1188720"/>
          </a:xfrm>
        </p:spPr>
        <p:txBody>
          <a:bodyPr/>
          <a:lstStyle/>
          <a:p>
            <a:r>
              <a:rPr lang="en-IN" dirty="0">
                <a:latin typeface="Algerian" panose="04020705040A02060702" pitchFamily="82" charset="0"/>
              </a:rPr>
              <a:t>CART</a:t>
            </a:r>
          </a:p>
        </p:txBody>
      </p:sp>
      <p:pic>
        <p:nvPicPr>
          <p:cNvPr id="5" name="Content Placeholder 4">
            <a:extLst>
              <a:ext uri="{FF2B5EF4-FFF2-40B4-BE49-F238E27FC236}">
                <a16:creationId xmlns:a16="http://schemas.microsoft.com/office/drawing/2014/main" id="{DA3FD578-F623-1055-019A-6FFE34A2B47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713678" y="1828801"/>
            <a:ext cx="10917043" cy="4817326"/>
          </a:xfrm>
        </p:spPr>
      </p:pic>
    </p:spTree>
    <p:extLst>
      <p:ext uri="{BB962C8B-B14F-4D97-AF65-F5344CB8AC3E}">
        <p14:creationId xmlns:p14="http://schemas.microsoft.com/office/powerpoint/2010/main" val="500209119"/>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45000">
              <a:srgbClr val="C4F98F"/>
            </a:gs>
            <a:gs pos="17000">
              <a:srgbClr val="FFA7A7"/>
            </a:gs>
            <a:gs pos="77000">
              <a:schemeClr val="accent1">
                <a:lumMod val="20000"/>
                <a:lumOff val="8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188BB-6388-F362-38A9-EAF41B030904}"/>
              </a:ext>
            </a:extLst>
          </p:cNvPr>
          <p:cNvSpPr>
            <a:spLocks noGrp="1"/>
          </p:cNvSpPr>
          <p:nvPr>
            <p:ph type="title"/>
          </p:nvPr>
        </p:nvSpPr>
        <p:spPr>
          <a:xfrm>
            <a:off x="2231136" y="389106"/>
            <a:ext cx="7729728" cy="1188720"/>
          </a:xfrm>
        </p:spPr>
        <p:txBody>
          <a:bodyPr/>
          <a:lstStyle/>
          <a:p>
            <a:r>
              <a:rPr lang="en-IN" dirty="0">
                <a:latin typeface="Arial Black" panose="020B0A04020102020204" pitchFamily="34" charset="0"/>
              </a:rPr>
              <a:t>TECHNICIAN BOOKING PAGE</a:t>
            </a:r>
          </a:p>
        </p:txBody>
      </p:sp>
      <p:pic>
        <p:nvPicPr>
          <p:cNvPr id="5" name="Content Placeholder 4">
            <a:extLst>
              <a:ext uri="{FF2B5EF4-FFF2-40B4-BE49-F238E27FC236}">
                <a16:creationId xmlns:a16="http://schemas.microsoft.com/office/drawing/2014/main" id="{9C8DE124-8285-4DE6-D920-5E9BAF09346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46410" y="1761893"/>
            <a:ext cx="11229277" cy="4917687"/>
          </a:xfrm>
        </p:spPr>
      </p:pic>
    </p:spTree>
    <p:extLst>
      <p:ext uri="{BB962C8B-B14F-4D97-AF65-F5344CB8AC3E}">
        <p14:creationId xmlns:p14="http://schemas.microsoft.com/office/powerpoint/2010/main" val="49980986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45000">
              <a:srgbClr val="C4F98F"/>
            </a:gs>
            <a:gs pos="17000">
              <a:srgbClr val="FFA7A7"/>
            </a:gs>
            <a:gs pos="77000">
              <a:schemeClr val="accent1">
                <a:lumMod val="20000"/>
                <a:lumOff val="80000"/>
              </a:schemeClr>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DE0EF-99C4-0895-6029-8F4A48D04AC4}"/>
              </a:ext>
            </a:extLst>
          </p:cNvPr>
          <p:cNvSpPr>
            <a:spLocks noGrp="1"/>
          </p:cNvSpPr>
          <p:nvPr>
            <p:ph type="title"/>
          </p:nvPr>
        </p:nvSpPr>
        <p:spPr>
          <a:xfrm>
            <a:off x="2231136" y="474039"/>
            <a:ext cx="7729728" cy="1188720"/>
          </a:xfrm>
        </p:spPr>
        <p:txBody>
          <a:bodyPr/>
          <a:lstStyle/>
          <a:p>
            <a:r>
              <a:rPr lang="en-IN" dirty="0">
                <a:latin typeface="Arial Black" panose="020B0A04020102020204" pitchFamily="34" charset="0"/>
              </a:rPr>
              <a:t>USER SEARCH</a:t>
            </a:r>
          </a:p>
        </p:txBody>
      </p:sp>
      <p:pic>
        <p:nvPicPr>
          <p:cNvPr id="5" name="Content Placeholder 4">
            <a:extLst>
              <a:ext uri="{FF2B5EF4-FFF2-40B4-BE49-F238E27FC236}">
                <a16:creationId xmlns:a16="http://schemas.microsoft.com/office/drawing/2014/main" id="{E3A03E65-54F5-1F16-0094-818EEAA3EF73}"/>
              </a:ext>
            </a:extLst>
          </p:cNvPr>
          <p:cNvPicPr>
            <a:picLocks noGrp="1" noChangeAspect="1"/>
          </p:cNvPicPr>
          <p:nvPr>
            <p:ph idx="1"/>
          </p:nvPr>
        </p:nvPicPr>
        <p:blipFill>
          <a:blip r:embed="rId2"/>
          <a:stretch>
            <a:fillRect/>
          </a:stretch>
        </p:blipFill>
        <p:spPr>
          <a:xfrm>
            <a:off x="680224" y="2007220"/>
            <a:ext cx="10838986" cy="4656227"/>
          </a:xfrm>
        </p:spPr>
      </p:pic>
    </p:spTree>
    <p:extLst>
      <p:ext uri="{BB962C8B-B14F-4D97-AF65-F5344CB8AC3E}">
        <p14:creationId xmlns:p14="http://schemas.microsoft.com/office/powerpoint/2010/main" val="161699255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45000">
              <a:srgbClr val="C4F98F"/>
            </a:gs>
            <a:gs pos="17000">
              <a:srgbClr val="FFA7A7"/>
            </a:gs>
            <a:gs pos="77000">
              <a:schemeClr val="accent1">
                <a:lumMod val="20000"/>
                <a:lumOff val="80000"/>
              </a:schemeClr>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6FF20-B0A1-75BF-ADE0-FC56689A934E}"/>
              </a:ext>
            </a:extLst>
          </p:cNvPr>
          <p:cNvSpPr>
            <a:spLocks noGrp="1"/>
          </p:cNvSpPr>
          <p:nvPr>
            <p:ph type="title"/>
          </p:nvPr>
        </p:nvSpPr>
        <p:spPr>
          <a:xfrm>
            <a:off x="2231136" y="456692"/>
            <a:ext cx="7729728" cy="1188720"/>
          </a:xfrm>
        </p:spPr>
        <p:txBody>
          <a:bodyPr/>
          <a:lstStyle/>
          <a:p>
            <a:r>
              <a:rPr lang="en-IN" dirty="0">
                <a:latin typeface="Arial Black" panose="020B0A04020102020204" pitchFamily="34" charset="0"/>
              </a:rPr>
              <a:t>FOOTER</a:t>
            </a:r>
          </a:p>
        </p:txBody>
      </p:sp>
      <p:pic>
        <p:nvPicPr>
          <p:cNvPr id="9" name="Content Placeholder 8">
            <a:extLst>
              <a:ext uri="{FF2B5EF4-FFF2-40B4-BE49-F238E27FC236}">
                <a16:creationId xmlns:a16="http://schemas.microsoft.com/office/drawing/2014/main" id="{F7877999-682D-6C4C-CD6E-756D2BEAC0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5190" y="1773045"/>
            <a:ext cx="10772078" cy="4995746"/>
          </a:xfrm>
        </p:spPr>
      </p:pic>
    </p:spTree>
    <p:extLst>
      <p:ext uri="{BB962C8B-B14F-4D97-AF65-F5344CB8AC3E}">
        <p14:creationId xmlns:p14="http://schemas.microsoft.com/office/powerpoint/2010/main" val="109843543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76000">
              <a:srgbClr val="00FFFF"/>
            </a:gs>
            <a:gs pos="26000">
              <a:srgbClr val="FFA7A7"/>
            </a:gs>
            <a:gs pos="67000">
              <a:srgbClr val="6598FF"/>
            </a:gs>
            <a:gs pos="43000">
              <a:schemeClr val="accent1">
                <a:lumMod val="20000"/>
                <a:lumOff val="80000"/>
              </a:schemeClr>
            </a:gs>
          </a:gsLst>
          <a:lin ang="189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A4523-16FA-CC6E-36B1-87B8CA6C5D93}"/>
              </a:ext>
            </a:extLst>
          </p:cNvPr>
          <p:cNvSpPr>
            <a:spLocks noGrp="1"/>
          </p:cNvSpPr>
          <p:nvPr>
            <p:ph type="title"/>
          </p:nvPr>
        </p:nvSpPr>
        <p:spPr>
          <a:xfrm>
            <a:off x="2231136" y="496341"/>
            <a:ext cx="7729728" cy="1188720"/>
          </a:xfrm>
        </p:spPr>
        <p:txBody>
          <a:bodyPr/>
          <a:lstStyle/>
          <a:p>
            <a:r>
              <a:rPr lang="en-IN" dirty="0">
                <a:latin typeface="Arial Black" panose="020B0A04020102020204" pitchFamily="34" charset="0"/>
              </a:rPr>
              <a:t>ADMIN DASHBOARD </a:t>
            </a:r>
          </a:p>
        </p:txBody>
      </p:sp>
      <p:pic>
        <p:nvPicPr>
          <p:cNvPr id="5" name="Content Placeholder 4">
            <a:extLst>
              <a:ext uri="{FF2B5EF4-FFF2-40B4-BE49-F238E27FC236}">
                <a16:creationId xmlns:a16="http://schemas.microsoft.com/office/drawing/2014/main" id="{291D2DFC-40A5-D85B-E1C8-3C2997C6B68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791737" y="1795346"/>
            <a:ext cx="10827834" cy="4839629"/>
          </a:xfrm>
        </p:spPr>
      </p:pic>
    </p:spTree>
    <p:extLst>
      <p:ext uri="{BB962C8B-B14F-4D97-AF65-F5344CB8AC3E}">
        <p14:creationId xmlns:p14="http://schemas.microsoft.com/office/powerpoint/2010/main" val="1378991558"/>
      </p:ext>
    </p:extLst>
  </p:cSld>
  <p:clrMapOvr>
    <a:masterClrMapping/>
  </p:clrMapOvr>
  <p:transition spd="slow">
    <p:comb/>
  </p:transition>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76000">
              <a:srgbClr val="00FFFF"/>
            </a:gs>
            <a:gs pos="26000">
              <a:srgbClr val="FFA7A7"/>
            </a:gs>
            <a:gs pos="67000">
              <a:srgbClr val="6598FF"/>
            </a:gs>
            <a:gs pos="43000">
              <a:schemeClr val="accent1">
                <a:lumMod val="20000"/>
                <a:lumOff val="80000"/>
              </a:schemeClr>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24281-610C-CCA4-D475-A9CA50A2DFC5}"/>
              </a:ext>
            </a:extLst>
          </p:cNvPr>
          <p:cNvSpPr>
            <a:spLocks noGrp="1"/>
          </p:cNvSpPr>
          <p:nvPr>
            <p:ph type="title"/>
          </p:nvPr>
        </p:nvSpPr>
        <p:spPr>
          <a:xfrm>
            <a:off x="2231136" y="317921"/>
            <a:ext cx="7729728" cy="1188720"/>
          </a:xfrm>
        </p:spPr>
        <p:txBody>
          <a:bodyPr/>
          <a:lstStyle/>
          <a:p>
            <a:r>
              <a:rPr lang="en-IN" dirty="0">
                <a:latin typeface="Arial Black" panose="020B0A04020102020204" pitchFamily="34" charset="0"/>
              </a:rPr>
              <a:t>ADMIN SPARE PARTS ORDER </a:t>
            </a:r>
          </a:p>
        </p:txBody>
      </p:sp>
      <p:pic>
        <p:nvPicPr>
          <p:cNvPr id="7" name="Content Placeholder 6">
            <a:extLst>
              <a:ext uri="{FF2B5EF4-FFF2-40B4-BE49-F238E27FC236}">
                <a16:creationId xmlns:a16="http://schemas.microsoft.com/office/drawing/2014/main" id="{FF8D4A2E-0133-1161-C051-2976A6AA8E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9434" y="1940312"/>
            <a:ext cx="10861288" cy="4516243"/>
          </a:xfrm>
        </p:spPr>
      </p:pic>
    </p:spTree>
    <p:extLst>
      <p:ext uri="{BB962C8B-B14F-4D97-AF65-F5344CB8AC3E}">
        <p14:creationId xmlns:p14="http://schemas.microsoft.com/office/powerpoint/2010/main" val="387663269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76000">
              <a:srgbClr val="00FFFF"/>
            </a:gs>
            <a:gs pos="26000">
              <a:srgbClr val="FFA7A7"/>
            </a:gs>
            <a:gs pos="67000">
              <a:srgbClr val="6598FF"/>
            </a:gs>
            <a:gs pos="43000">
              <a:schemeClr val="accent1">
                <a:lumMod val="20000"/>
                <a:lumOff val="80000"/>
              </a:schemeClr>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3F2E8-BFB1-EE2A-4BE8-5314A190252D}"/>
              </a:ext>
            </a:extLst>
          </p:cNvPr>
          <p:cNvSpPr>
            <a:spLocks noGrp="1"/>
          </p:cNvSpPr>
          <p:nvPr>
            <p:ph type="title"/>
          </p:nvPr>
        </p:nvSpPr>
        <p:spPr/>
        <p:txBody>
          <a:bodyPr/>
          <a:lstStyle/>
          <a:p>
            <a:r>
              <a:rPr lang="en-IN" dirty="0">
                <a:latin typeface="Arial Black" panose="020B0A04020102020204" pitchFamily="34" charset="0"/>
              </a:rPr>
              <a:t>USER DATABASE</a:t>
            </a:r>
          </a:p>
        </p:txBody>
      </p:sp>
      <p:pic>
        <p:nvPicPr>
          <p:cNvPr id="5" name="Content Placeholder 4">
            <a:extLst>
              <a:ext uri="{FF2B5EF4-FFF2-40B4-BE49-F238E27FC236}">
                <a16:creationId xmlns:a16="http://schemas.microsoft.com/office/drawing/2014/main" id="{245509D6-E72A-5259-1396-9848542F9565}"/>
              </a:ext>
            </a:extLst>
          </p:cNvPr>
          <p:cNvPicPr>
            <a:picLocks noGrp="1" noChangeAspect="1"/>
          </p:cNvPicPr>
          <p:nvPr>
            <p:ph idx="1"/>
          </p:nvPr>
        </p:nvPicPr>
        <p:blipFill>
          <a:blip r:embed="rId2"/>
          <a:stretch>
            <a:fillRect/>
          </a:stretch>
        </p:blipFill>
        <p:spPr>
          <a:xfrm>
            <a:off x="1101572" y="2238095"/>
            <a:ext cx="9988855" cy="4425351"/>
          </a:xfrm>
        </p:spPr>
      </p:pic>
    </p:spTree>
    <p:extLst>
      <p:ext uri="{BB962C8B-B14F-4D97-AF65-F5344CB8AC3E}">
        <p14:creationId xmlns:p14="http://schemas.microsoft.com/office/powerpoint/2010/main" val="310797157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76000">
              <a:srgbClr val="00FFFF"/>
            </a:gs>
            <a:gs pos="26000">
              <a:srgbClr val="FFA7A7"/>
            </a:gs>
            <a:gs pos="67000">
              <a:srgbClr val="6598FF"/>
            </a:gs>
            <a:gs pos="43000">
              <a:schemeClr val="accent1">
                <a:lumMod val="20000"/>
                <a:lumOff val="80000"/>
              </a:schemeClr>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4C1BE-155E-01C4-DD13-F7D92E558C0A}"/>
              </a:ext>
            </a:extLst>
          </p:cNvPr>
          <p:cNvSpPr>
            <a:spLocks noGrp="1"/>
          </p:cNvSpPr>
          <p:nvPr>
            <p:ph type="title"/>
          </p:nvPr>
        </p:nvSpPr>
        <p:spPr>
          <a:xfrm>
            <a:off x="2143587" y="468581"/>
            <a:ext cx="7729728" cy="1188720"/>
          </a:xfrm>
        </p:spPr>
        <p:txBody>
          <a:bodyPr/>
          <a:lstStyle/>
          <a:p>
            <a:r>
              <a:rPr lang="en-IN" dirty="0">
                <a:latin typeface="Arial Black" panose="020B0A04020102020204" pitchFamily="34" charset="0"/>
              </a:rPr>
              <a:t>DATABASE</a:t>
            </a:r>
            <a:endParaRPr lang="en-US" dirty="0">
              <a:latin typeface="Arial Black" panose="020B0A04020102020204" pitchFamily="34" charset="0"/>
            </a:endParaRPr>
          </a:p>
        </p:txBody>
      </p:sp>
      <p:pic>
        <p:nvPicPr>
          <p:cNvPr id="5" name="Content Placeholder 4">
            <a:extLst>
              <a:ext uri="{FF2B5EF4-FFF2-40B4-BE49-F238E27FC236}">
                <a16:creationId xmlns:a16="http://schemas.microsoft.com/office/drawing/2014/main" id="{FE735E56-42E3-6335-7CC0-E2ABFAE8CFA1}"/>
              </a:ext>
            </a:extLst>
          </p:cNvPr>
          <p:cNvPicPr>
            <a:picLocks noGrp="1" noChangeAspect="1"/>
          </p:cNvPicPr>
          <p:nvPr>
            <p:ph idx="1"/>
          </p:nvPr>
        </p:nvPicPr>
        <p:blipFill>
          <a:blip r:embed="rId2"/>
          <a:stretch>
            <a:fillRect/>
          </a:stretch>
        </p:blipFill>
        <p:spPr>
          <a:xfrm>
            <a:off x="1031942" y="1861583"/>
            <a:ext cx="9953017" cy="4814628"/>
          </a:xfrm>
        </p:spPr>
      </p:pic>
    </p:spTree>
    <p:extLst>
      <p:ext uri="{BB962C8B-B14F-4D97-AF65-F5344CB8AC3E}">
        <p14:creationId xmlns:p14="http://schemas.microsoft.com/office/powerpoint/2010/main" val="30925883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100000">
              <a:srgbClr val="EBF5AD"/>
            </a:gs>
            <a:gs pos="28000">
              <a:schemeClr val="bg1">
                <a:lumMod val="95000"/>
              </a:schemeClr>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B22A7-F072-5CB9-821B-EDB22C35928B}"/>
              </a:ext>
            </a:extLst>
          </p:cNvPr>
          <p:cNvSpPr>
            <a:spLocks noGrp="1"/>
          </p:cNvSpPr>
          <p:nvPr>
            <p:ph type="title"/>
          </p:nvPr>
        </p:nvSpPr>
        <p:spPr>
          <a:xfrm>
            <a:off x="2231136" y="439398"/>
            <a:ext cx="7729728" cy="1188720"/>
          </a:xfrm>
        </p:spPr>
        <p:txBody>
          <a:bodyPr/>
          <a:lstStyle/>
          <a:p>
            <a:pPr algn="ctr"/>
            <a:r>
              <a:rPr lang="en-IN" b="1" dirty="0">
                <a:latin typeface="Algerian" panose="04020705040A02060702" pitchFamily="82" charset="0"/>
              </a:rPr>
              <a:t>FUTURE SCOPE</a:t>
            </a:r>
            <a:br>
              <a:rPr lang="en-IN" dirty="0">
                <a:latin typeface="Algerian" panose="04020705040A02060702" pitchFamily="82" charset="0"/>
              </a:rPr>
            </a:b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114FFD20-4988-EC9E-33D4-8C791BB8AE1A}"/>
              </a:ext>
            </a:extLst>
          </p:cNvPr>
          <p:cNvSpPr>
            <a:spLocks noGrp="1"/>
          </p:cNvSpPr>
          <p:nvPr>
            <p:ph idx="1"/>
          </p:nvPr>
        </p:nvSpPr>
        <p:spPr>
          <a:xfrm>
            <a:off x="838200" y="1825625"/>
            <a:ext cx="10515600" cy="4907684"/>
          </a:xfrm>
        </p:spPr>
        <p:txBody>
          <a:bodyPr>
            <a:noAutofit/>
          </a:bodyPr>
          <a:lstStyle/>
          <a:p>
            <a:r>
              <a:rPr lang="en-IN" dirty="0"/>
              <a:t>The Technician Assignment Manager device has the ability for vast destiny improvement to make it smarter, faster, and greater person-friendly. Below are some possible future scope regions and upgrades:--</a:t>
            </a:r>
          </a:p>
          <a:p>
            <a:r>
              <a:rPr lang="en-IN" dirty="0"/>
              <a:t> </a:t>
            </a:r>
          </a:p>
          <a:p>
            <a:r>
              <a:rPr lang="en-IN" b="1" dirty="0"/>
              <a:t>AI-Based Job Assignment:</a:t>
            </a:r>
            <a:r>
              <a:rPr lang="en-IN" dirty="0"/>
              <a:t> Use Artificial Intelligence to routinely assign jobs primarily based on technician performance history, vicinity, and skill suit.</a:t>
            </a:r>
          </a:p>
          <a:p>
            <a:r>
              <a:rPr lang="en-IN" b="1" dirty="0"/>
              <a:t>Mobile Application Support:-</a:t>
            </a:r>
            <a:r>
              <a:rPr lang="en-IN" dirty="0"/>
              <a:t> Launch mobile apps for technicians and customers to update fame, track development, and provide remarks in real-time.</a:t>
            </a:r>
          </a:p>
          <a:p>
            <a:r>
              <a:rPr lang="en-IN" b="1" dirty="0"/>
              <a:t>GPS &amp; Route Optimization:-</a:t>
            </a:r>
            <a:r>
              <a:rPr lang="en-IN" dirty="0"/>
              <a:t> Integrate GPS monitoring to locate technicians and use path optimization for quicker carrier delivery.</a:t>
            </a:r>
          </a:p>
          <a:p>
            <a:r>
              <a:rPr lang="en-IN" b="1" dirty="0"/>
              <a:t>Multi-Language Support:-</a:t>
            </a:r>
            <a:r>
              <a:rPr lang="en-IN" dirty="0"/>
              <a:t>  Add local language options to make the system greater handy across distinctive geographies.</a:t>
            </a:r>
          </a:p>
          <a:p>
            <a:r>
              <a:rPr lang="en-IN" b="1" dirty="0"/>
              <a:t>Integration with IoT Devices:-</a:t>
            </a:r>
            <a:r>
              <a:rPr lang="en-IN" dirty="0"/>
              <a:t> Use IoT sensors to car-generate service requests from smart home or business devices.</a:t>
            </a:r>
          </a:p>
          <a:p>
            <a:br>
              <a:rPr lang="en-IN" dirty="0"/>
            </a:br>
            <a:endParaRPr lang="en-IN" dirty="0"/>
          </a:p>
        </p:txBody>
      </p:sp>
    </p:spTree>
    <p:extLst>
      <p:ext uri="{BB962C8B-B14F-4D97-AF65-F5344CB8AC3E}">
        <p14:creationId xmlns:p14="http://schemas.microsoft.com/office/powerpoint/2010/main" val="8143759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36EDBF-1A62-71DD-50DF-DE4D5A7134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5122" y="3302932"/>
            <a:ext cx="4990522" cy="3362844"/>
          </a:xfrm>
          <a:prstGeom prst="rect">
            <a:avLst/>
          </a:prstGeom>
        </p:spPr>
      </p:pic>
      <p:sp>
        <p:nvSpPr>
          <p:cNvPr id="2" name="Title 1">
            <a:extLst>
              <a:ext uri="{FF2B5EF4-FFF2-40B4-BE49-F238E27FC236}">
                <a16:creationId xmlns:a16="http://schemas.microsoft.com/office/drawing/2014/main" id="{5E7B04DE-8A01-BC2B-807C-CAEE7FC6EEED}"/>
              </a:ext>
            </a:extLst>
          </p:cNvPr>
          <p:cNvSpPr>
            <a:spLocks noGrp="1"/>
          </p:cNvSpPr>
          <p:nvPr>
            <p:ph type="title"/>
          </p:nvPr>
        </p:nvSpPr>
        <p:spPr/>
        <p:txBody>
          <a:bodyPr/>
          <a:lstStyle/>
          <a:p>
            <a:pPr algn="ctr"/>
            <a:r>
              <a:rPr lang="en-IN" dirty="0">
                <a:latin typeface="Algerian" panose="04020705040A02060702" pitchFamily="82" charset="0"/>
              </a:rPr>
              <a:t>INTRODUCTION</a:t>
            </a:r>
          </a:p>
        </p:txBody>
      </p:sp>
      <p:sp>
        <p:nvSpPr>
          <p:cNvPr id="3" name="Content Placeholder 2">
            <a:extLst>
              <a:ext uri="{FF2B5EF4-FFF2-40B4-BE49-F238E27FC236}">
                <a16:creationId xmlns:a16="http://schemas.microsoft.com/office/drawing/2014/main" id="{E362ECD3-8215-4E5B-0215-00DCCADBA764}"/>
              </a:ext>
            </a:extLst>
          </p:cNvPr>
          <p:cNvSpPr>
            <a:spLocks noGrp="1"/>
          </p:cNvSpPr>
          <p:nvPr>
            <p:ph idx="1"/>
          </p:nvPr>
        </p:nvSpPr>
        <p:spPr/>
        <p:txBody>
          <a:bodyPr/>
          <a:lstStyle/>
          <a:p>
            <a:r>
              <a:rPr lang="en-US" dirty="0"/>
              <a:t>The Technician Assignment Manager is a system designed to manage and assign technicians to different tasks efficiently.  It helps track technician availability, assign jobs based on skills, and monitor work progress.  Service delivery is enhanced, delays are minimized, and customer satisfaction is enhanced by this system.</a:t>
            </a:r>
            <a:endParaRPr lang="en-IN" dirty="0"/>
          </a:p>
        </p:txBody>
      </p:sp>
    </p:spTree>
    <p:extLst>
      <p:ext uri="{BB962C8B-B14F-4D97-AF65-F5344CB8AC3E}">
        <p14:creationId xmlns:p14="http://schemas.microsoft.com/office/powerpoint/2010/main" val="3468477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BDFFFF"/>
            </a:gs>
            <a:gs pos="28000">
              <a:schemeClr val="bg1">
                <a:lumMod val="95000"/>
              </a:schemeClr>
            </a:gs>
          </a:gsLst>
          <a:lin ang="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6B4A7-B8E2-376B-72AD-D914D68A2214}"/>
              </a:ext>
            </a:extLst>
          </p:cNvPr>
          <p:cNvSpPr>
            <a:spLocks noGrp="1"/>
          </p:cNvSpPr>
          <p:nvPr>
            <p:ph type="title"/>
          </p:nvPr>
        </p:nvSpPr>
        <p:spPr>
          <a:xfrm>
            <a:off x="838200" y="365126"/>
            <a:ext cx="10515600" cy="673966"/>
          </a:xfrm>
        </p:spPr>
        <p:txBody>
          <a:bodyPr>
            <a:normAutofit fontScale="90000"/>
          </a:bodyPr>
          <a:lstStyle/>
          <a:p>
            <a:pPr algn="ctr"/>
            <a:r>
              <a:rPr lang="en-IN" b="1" dirty="0">
                <a:latin typeface="Algerian" panose="04020705040A02060702" pitchFamily="82" charset="0"/>
              </a:rPr>
              <a:t>CONCLUSION</a:t>
            </a:r>
            <a:br>
              <a:rPr lang="en-IN" b="1" dirty="0">
                <a:latin typeface="Algerian" panose="04020705040A02060702" pitchFamily="82" charset="0"/>
              </a:rPr>
            </a:b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39E3EBA4-0828-DBFF-E415-966DD39C7827}"/>
              </a:ext>
            </a:extLst>
          </p:cNvPr>
          <p:cNvSpPr>
            <a:spLocks noGrp="1"/>
          </p:cNvSpPr>
          <p:nvPr>
            <p:ph idx="1"/>
          </p:nvPr>
        </p:nvSpPr>
        <p:spPr>
          <a:xfrm>
            <a:off x="990600" y="1557915"/>
            <a:ext cx="10515600" cy="4852266"/>
          </a:xfrm>
        </p:spPr>
        <p:txBody>
          <a:bodyPr>
            <a:noAutofit/>
          </a:bodyPr>
          <a:lstStyle/>
          <a:p>
            <a:r>
              <a:rPr lang="en-IN" sz="2000" dirty="0"/>
              <a:t>The Technician Assignment Manager device plays a crucial position in streamlining service operations with the aid of ensuring efficient technician allocation, actual-time monitoring, and well timed resolution of customer service requests. By automating job task based on technician abilities, place, and availability, the machine reduces guide errors, delays, and mismatches. It additionally enables obvious communication among clients, technicians, and directors.</a:t>
            </a:r>
          </a:p>
          <a:p>
            <a:r>
              <a:rPr lang="en-IN" sz="2000" dirty="0"/>
              <a:t> </a:t>
            </a:r>
          </a:p>
          <a:p>
            <a:r>
              <a:rPr lang="en-IN" sz="2000" dirty="0"/>
              <a:t>Key benefits of the machine encompass:</a:t>
            </a:r>
          </a:p>
          <a:p>
            <a:r>
              <a:rPr lang="en-IN" sz="2000" dirty="0"/>
              <a:t> </a:t>
            </a:r>
          </a:p>
          <a:p>
            <a:r>
              <a:rPr lang="en-IN" sz="2000" dirty="0"/>
              <a:t>Improved carrier shipping and customer pleasure</a:t>
            </a:r>
          </a:p>
          <a:p>
            <a:r>
              <a:rPr lang="en-IN" sz="2000" dirty="0"/>
              <a:t>Real-time status monitoring of tasks</a:t>
            </a:r>
          </a:p>
          <a:p>
            <a:r>
              <a:rPr lang="en-IN" sz="2000" dirty="0"/>
              <a:t>Optimal usage of technician assets</a:t>
            </a:r>
          </a:p>
          <a:p>
            <a:r>
              <a:rPr lang="en-IN" sz="2000" dirty="0"/>
              <a:t>Reduced response time and better accountability </a:t>
            </a:r>
          </a:p>
          <a:p>
            <a:pPr marL="0" indent="0">
              <a:buNone/>
            </a:pPr>
            <a:endParaRPr lang="en-IN" sz="2000" dirty="0"/>
          </a:p>
          <a:p>
            <a:endParaRPr lang="en-IN" sz="2000" dirty="0"/>
          </a:p>
        </p:txBody>
      </p:sp>
    </p:spTree>
    <p:extLst>
      <p:ext uri="{BB962C8B-B14F-4D97-AF65-F5344CB8AC3E}">
        <p14:creationId xmlns:p14="http://schemas.microsoft.com/office/powerpoint/2010/main" val="38075058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63000">
              <a:srgbClr val="FFA7FF"/>
            </a:gs>
            <a:gs pos="25000">
              <a:srgbClr val="BDFFFF"/>
            </a:gs>
            <a:gs pos="49000">
              <a:srgbClr val="C4F98F"/>
            </a:gs>
            <a:gs pos="100000">
              <a:srgbClr val="6598FF"/>
            </a:gs>
          </a:gsLst>
          <a:lin ang="135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C2670-97D9-D663-97F8-14585722BE33}"/>
              </a:ext>
            </a:extLst>
          </p:cNvPr>
          <p:cNvSpPr>
            <a:spLocks noGrp="1"/>
          </p:cNvSpPr>
          <p:nvPr>
            <p:ph type="title"/>
          </p:nvPr>
        </p:nvSpPr>
        <p:spPr>
          <a:xfrm>
            <a:off x="2040573" y="220411"/>
            <a:ext cx="7729728" cy="1188720"/>
          </a:xfrm>
        </p:spPr>
        <p:txBody>
          <a:bodyPr/>
          <a:lstStyle/>
          <a:p>
            <a:pPr algn="ctr"/>
            <a:r>
              <a:rPr lang="en-IN" dirty="0">
                <a:latin typeface="Algerian" panose="04020705040A02060702" pitchFamily="82" charset="0"/>
              </a:rPr>
              <a:t>THE FINAL SUMMARY OF THE PROJECT</a:t>
            </a:r>
          </a:p>
        </p:txBody>
      </p:sp>
      <p:pic>
        <p:nvPicPr>
          <p:cNvPr id="5" name="Content Placeholder 4">
            <a:extLst>
              <a:ext uri="{FF2B5EF4-FFF2-40B4-BE49-F238E27FC236}">
                <a16:creationId xmlns:a16="http://schemas.microsoft.com/office/drawing/2014/main" id="{A3B58257-EEFC-E5AD-985C-C0CECA2656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3129" y="1705940"/>
            <a:ext cx="8544616" cy="493164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9428136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80000">
              <a:srgbClr val="FFA7A7"/>
            </a:gs>
            <a:gs pos="65000">
              <a:srgbClr val="86F319"/>
            </a:gs>
            <a:gs pos="49000">
              <a:srgbClr val="FFA7FF"/>
            </a:gs>
            <a:gs pos="15000">
              <a:srgbClr val="BDFFFF"/>
            </a:gs>
            <a:gs pos="32000">
              <a:srgbClr val="C4F98F"/>
            </a:gs>
            <a:gs pos="94000">
              <a:srgbClr val="6598FF"/>
            </a:gs>
          </a:gsLst>
          <a:lin ang="135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A0BD0-D515-D80C-CB3C-1FC30C2F9019}"/>
              </a:ext>
            </a:extLst>
          </p:cNvPr>
          <p:cNvSpPr>
            <a:spLocks noGrp="1"/>
          </p:cNvSpPr>
          <p:nvPr>
            <p:ph type="title"/>
          </p:nvPr>
        </p:nvSpPr>
        <p:spPr>
          <a:xfrm>
            <a:off x="6481551" y="931949"/>
            <a:ext cx="5354782" cy="3602181"/>
          </a:xfrm>
          <a:solidFill>
            <a:srgbClr val="FFFFFF"/>
          </a:solidFill>
          <a:effectLst>
            <a:glow rad="355600">
              <a:schemeClr val="tx1">
                <a:alpha val="39000"/>
              </a:schemeClr>
            </a:glow>
            <a:outerShdw blurRad="50800" dist="50800" dir="5400000" sx="19000" sy="19000" algn="ctr" rotWithShape="0">
              <a:srgbClr val="000000"/>
            </a:outerShdw>
            <a:softEdge rad="63500"/>
          </a:effectLst>
        </p:spPr>
        <p:txBody>
          <a:bodyPr>
            <a:normAutofit/>
          </a:bodyPr>
          <a:lstStyle/>
          <a:p>
            <a:r>
              <a:rPr lang="en-IN" sz="720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lgerian" panose="04020705040A02060702" pitchFamily="82" charset="0"/>
              </a:rPr>
              <a:t>THANK YOU</a:t>
            </a:r>
          </a:p>
        </p:txBody>
      </p:sp>
      <p:pic>
        <p:nvPicPr>
          <p:cNvPr id="4" name="Picture 3">
            <a:extLst>
              <a:ext uri="{FF2B5EF4-FFF2-40B4-BE49-F238E27FC236}">
                <a16:creationId xmlns:a16="http://schemas.microsoft.com/office/drawing/2014/main" id="{7E0472B5-AE2F-28DC-DE44-F25B68BDF8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667" y="789709"/>
            <a:ext cx="5740333" cy="5740333"/>
          </a:xfrm>
          <a:prstGeom prst="rect">
            <a:avLst/>
          </a:prstGeom>
        </p:spPr>
      </p:pic>
    </p:spTree>
    <p:extLst>
      <p:ext uri="{BB962C8B-B14F-4D97-AF65-F5344CB8AC3E}">
        <p14:creationId xmlns:p14="http://schemas.microsoft.com/office/powerpoint/2010/main" val="7088977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3D88FD-9FB4-1146-DA2D-87E9384025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9004" y="363558"/>
            <a:ext cx="7512996" cy="6399191"/>
          </a:xfrm>
          <a:prstGeom prst="rect">
            <a:avLst/>
          </a:prstGeom>
        </p:spPr>
      </p:pic>
      <p:sp>
        <p:nvSpPr>
          <p:cNvPr id="2" name="Title 1">
            <a:extLst>
              <a:ext uri="{FF2B5EF4-FFF2-40B4-BE49-F238E27FC236}">
                <a16:creationId xmlns:a16="http://schemas.microsoft.com/office/drawing/2014/main" id="{1A1B3DB3-E538-5519-7DEE-D2914F0BD62B}"/>
              </a:ext>
            </a:extLst>
          </p:cNvPr>
          <p:cNvSpPr>
            <a:spLocks noGrp="1"/>
          </p:cNvSpPr>
          <p:nvPr>
            <p:ph type="title"/>
          </p:nvPr>
        </p:nvSpPr>
        <p:spPr>
          <a:xfrm>
            <a:off x="2070269" y="363559"/>
            <a:ext cx="7729728" cy="1188720"/>
          </a:xfrm>
        </p:spPr>
        <p:txBody>
          <a:bodyPr/>
          <a:lstStyle/>
          <a:p>
            <a:pPr algn="ctr"/>
            <a:r>
              <a:rPr lang="en-IN" dirty="0">
                <a:latin typeface="Algerian" panose="04020705040A02060702" pitchFamily="82" charset="0"/>
              </a:rPr>
              <a:t>OBJECTIVE</a:t>
            </a:r>
          </a:p>
        </p:txBody>
      </p:sp>
      <p:sp>
        <p:nvSpPr>
          <p:cNvPr id="3" name="Content Placeholder 2">
            <a:extLst>
              <a:ext uri="{FF2B5EF4-FFF2-40B4-BE49-F238E27FC236}">
                <a16:creationId xmlns:a16="http://schemas.microsoft.com/office/drawing/2014/main" id="{8681AE0D-9F71-0293-15E7-2B92E2D84DCF}"/>
              </a:ext>
            </a:extLst>
          </p:cNvPr>
          <p:cNvSpPr>
            <a:spLocks noGrp="1"/>
          </p:cNvSpPr>
          <p:nvPr>
            <p:ph idx="1"/>
          </p:nvPr>
        </p:nvSpPr>
        <p:spPr>
          <a:xfrm>
            <a:off x="838200" y="1690688"/>
            <a:ext cx="10515600" cy="4486275"/>
          </a:xfrm>
        </p:spPr>
        <p:txBody>
          <a:bodyPr>
            <a:normAutofit/>
          </a:bodyPr>
          <a:lstStyle/>
          <a:p>
            <a:r>
              <a:rPr lang="en-IN" dirty="0"/>
              <a:t>The objective of building a technician assignment manager website using the MERN stack (MongoDB, Express.js, Node.js) is to create a dynamic, user-friendly web application that allows users to interact book technicians , key goals include:</a:t>
            </a:r>
          </a:p>
          <a:p>
            <a:r>
              <a:rPr lang="en-US" dirty="0"/>
              <a:t>Efficient technician task assignment</a:t>
            </a:r>
          </a:p>
          <a:p>
            <a:r>
              <a:rPr lang="en-US" dirty="0"/>
              <a:t>Real-time availability tracking</a:t>
            </a:r>
          </a:p>
          <a:p>
            <a:r>
              <a:rPr lang="en-US" dirty="0"/>
              <a:t>Reduce service delays</a:t>
            </a:r>
          </a:p>
          <a:p>
            <a:r>
              <a:rPr lang="en-US" dirty="0"/>
              <a:t>Improve customer satisfaction</a:t>
            </a:r>
          </a:p>
          <a:p>
            <a:r>
              <a:rPr lang="en-US" dirty="0"/>
              <a:t>Streamline workflow</a:t>
            </a:r>
          </a:p>
          <a:p>
            <a:r>
              <a:rPr lang="en-US" dirty="0"/>
              <a:t>Optimize resource usage</a:t>
            </a:r>
          </a:p>
          <a:p>
            <a:endParaRPr lang="en-IN" dirty="0"/>
          </a:p>
        </p:txBody>
      </p:sp>
    </p:spTree>
    <p:extLst>
      <p:ext uri="{BB962C8B-B14F-4D97-AF65-F5344CB8AC3E}">
        <p14:creationId xmlns:p14="http://schemas.microsoft.com/office/powerpoint/2010/main" val="17936968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361B8-8806-F2C1-AA90-1552B57C7F36}"/>
              </a:ext>
            </a:extLst>
          </p:cNvPr>
          <p:cNvSpPr>
            <a:spLocks noGrp="1"/>
          </p:cNvSpPr>
          <p:nvPr>
            <p:ph type="title"/>
          </p:nvPr>
        </p:nvSpPr>
        <p:spPr>
          <a:xfrm>
            <a:off x="2154936" y="431292"/>
            <a:ext cx="7729728" cy="1188720"/>
          </a:xfrm>
        </p:spPr>
        <p:txBody>
          <a:bodyPr/>
          <a:lstStyle/>
          <a:p>
            <a:pPr algn="ctr"/>
            <a:r>
              <a:rPr lang="en-IN" dirty="0">
                <a:latin typeface="Algerian" panose="04020705040A02060702" pitchFamily="82" charset="0"/>
              </a:rPr>
              <a:t>ADVANCED FEATURES </a:t>
            </a:r>
          </a:p>
        </p:txBody>
      </p:sp>
      <p:sp>
        <p:nvSpPr>
          <p:cNvPr id="3" name="Content Placeholder 2">
            <a:extLst>
              <a:ext uri="{FF2B5EF4-FFF2-40B4-BE49-F238E27FC236}">
                <a16:creationId xmlns:a16="http://schemas.microsoft.com/office/drawing/2014/main" id="{019A6D19-857C-799A-B81B-4D49528AC084}"/>
              </a:ext>
            </a:extLst>
          </p:cNvPr>
          <p:cNvSpPr>
            <a:spLocks noGrp="1"/>
          </p:cNvSpPr>
          <p:nvPr>
            <p:ph sz="half" idx="1"/>
          </p:nvPr>
        </p:nvSpPr>
        <p:spPr>
          <a:xfrm>
            <a:off x="838200" y="1825625"/>
            <a:ext cx="5181600" cy="4667250"/>
          </a:xfrm>
        </p:spPr>
        <p:txBody>
          <a:bodyPr>
            <a:noAutofit/>
          </a:bodyPr>
          <a:lstStyle/>
          <a:p>
            <a:r>
              <a:rPr lang="en-US" sz="1600" b="1" dirty="0"/>
              <a:t>1. Real-Time Technician Tracking</a:t>
            </a:r>
          </a:p>
          <a:p>
            <a:r>
              <a:rPr lang="en-US" sz="1600" b="1" dirty="0"/>
              <a:t>Key Point</a:t>
            </a:r>
            <a:r>
              <a:rPr lang="en-US" sz="1600" dirty="0"/>
              <a:t>: Use location tracking (via GPS or manual updates).</a:t>
            </a:r>
          </a:p>
          <a:p>
            <a:r>
              <a:rPr lang="en-US" sz="1600" b="1" dirty="0"/>
              <a:t>Description</a:t>
            </a:r>
            <a:r>
              <a:rPr lang="en-US" sz="1600" dirty="0"/>
              <a:t>: Allows the admin to see where technicians are currently located. Helps in assigning the nearest technician to a task to save time.</a:t>
            </a:r>
          </a:p>
          <a:p>
            <a:r>
              <a:rPr lang="en-US" sz="1600" b="1" dirty="0"/>
              <a:t>2. Automated Assignment Based on Skills &amp; Availability</a:t>
            </a:r>
          </a:p>
          <a:p>
            <a:r>
              <a:rPr lang="en-US" sz="1600" b="1" dirty="0"/>
              <a:t>Key Point</a:t>
            </a:r>
            <a:r>
              <a:rPr lang="en-US" sz="1600" dirty="0"/>
              <a:t>: Match technician skills with task requirements.</a:t>
            </a:r>
          </a:p>
          <a:p>
            <a:r>
              <a:rPr lang="en-US" sz="1600" b="1" dirty="0"/>
              <a:t>Description</a:t>
            </a:r>
            <a:r>
              <a:rPr lang="en-US" sz="1600" dirty="0"/>
              <a:t>: The system auto-selects the best technician for a job based on their skill set and whether they are free. Reduces manual work.</a:t>
            </a:r>
          </a:p>
          <a:p>
            <a:endParaRPr lang="en-IN" sz="1600" dirty="0"/>
          </a:p>
        </p:txBody>
      </p:sp>
      <p:sp>
        <p:nvSpPr>
          <p:cNvPr id="4" name="Content Placeholder 3">
            <a:extLst>
              <a:ext uri="{FF2B5EF4-FFF2-40B4-BE49-F238E27FC236}">
                <a16:creationId xmlns:a16="http://schemas.microsoft.com/office/drawing/2014/main" id="{59FD7460-E72C-1FB5-BA96-2A40196D0AC1}"/>
              </a:ext>
            </a:extLst>
          </p:cNvPr>
          <p:cNvSpPr>
            <a:spLocks noGrp="1"/>
          </p:cNvSpPr>
          <p:nvPr>
            <p:ph sz="half" idx="2"/>
          </p:nvPr>
        </p:nvSpPr>
        <p:spPr>
          <a:xfrm>
            <a:off x="6172200" y="1825624"/>
            <a:ext cx="5181600" cy="4667249"/>
          </a:xfrm>
        </p:spPr>
        <p:txBody>
          <a:bodyPr>
            <a:normAutofit/>
          </a:bodyPr>
          <a:lstStyle/>
          <a:p>
            <a:r>
              <a:rPr lang="en-US" sz="1400" b="1" dirty="0"/>
              <a:t>3. Technician Performance Monitoring</a:t>
            </a:r>
          </a:p>
          <a:p>
            <a:r>
              <a:rPr lang="en-US" sz="1400" b="1" dirty="0"/>
              <a:t>Key Point</a:t>
            </a:r>
            <a:r>
              <a:rPr lang="en-US" sz="1400" dirty="0"/>
              <a:t>: Track task completion time, ratings, and delays.</a:t>
            </a:r>
          </a:p>
          <a:p>
            <a:r>
              <a:rPr lang="en-US" sz="1400" b="1" dirty="0"/>
              <a:t>Description</a:t>
            </a:r>
            <a:r>
              <a:rPr lang="en-US" sz="1400" dirty="0"/>
              <a:t>: Helps evaluate technician performance over time. Can be used for reports or rewards.</a:t>
            </a:r>
            <a:endParaRPr lang="en-US" sz="1600" dirty="0"/>
          </a:p>
          <a:p>
            <a:r>
              <a:rPr lang="en-US" sz="1600" b="1" dirty="0"/>
              <a:t>4.Secure Login &amp; Session Management</a:t>
            </a:r>
          </a:p>
          <a:p>
            <a:r>
              <a:rPr lang="en-US" sz="1600" b="1" dirty="0"/>
              <a:t>Key Point</a:t>
            </a:r>
            <a:r>
              <a:rPr lang="en-US" sz="1600" dirty="0"/>
              <a:t>: Simple authentication using username &amp; password.</a:t>
            </a:r>
          </a:p>
          <a:p>
            <a:r>
              <a:rPr lang="en-US" sz="1600" b="1" dirty="0"/>
              <a:t>Description</a:t>
            </a:r>
            <a:r>
              <a:rPr lang="en-US" sz="1600" dirty="0"/>
              <a:t>: Keeps the data secure and ensures only authorized users can access specific information.</a:t>
            </a:r>
          </a:p>
          <a:p>
            <a:endParaRPr lang="en-US" sz="1600" dirty="0"/>
          </a:p>
          <a:p>
            <a:endParaRPr lang="en-IN" dirty="0"/>
          </a:p>
        </p:txBody>
      </p:sp>
    </p:spTree>
    <p:extLst>
      <p:ext uri="{BB962C8B-B14F-4D97-AF65-F5344CB8AC3E}">
        <p14:creationId xmlns:p14="http://schemas.microsoft.com/office/powerpoint/2010/main" val="3926266476"/>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2560AE4-8B83-206B-FC8E-D8028A361D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0036" y="1187748"/>
            <a:ext cx="5183870" cy="5263852"/>
          </a:xfrm>
          <a:prstGeom prst="rect">
            <a:avLst/>
          </a:prstGeom>
        </p:spPr>
      </p:pic>
      <p:sp>
        <p:nvSpPr>
          <p:cNvPr id="2" name="Title 1">
            <a:extLst>
              <a:ext uri="{FF2B5EF4-FFF2-40B4-BE49-F238E27FC236}">
                <a16:creationId xmlns:a16="http://schemas.microsoft.com/office/drawing/2014/main" id="{788721CB-8A22-18D5-E202-9BEDAB5F6496}"/>
              </a:ext>
            </a:extLst>
          </p:cNvPr>
          <p:cNvSpPr>
            <a:spLocks noGrp="1"/>
          </p:cNvSpPr>
          <p:nvPr>
            <p:ph type="title"/>
          </p:nvPr>
        </p:nvSpPr>
        <p:spPr>
          <a:xfrm>
            <a:off x="2124132" y="205935"/>
            <a:ext cx="7729728" cy="1188720"/>
          </a:xfrm>
        </p:spPr>
        <p:txBody>
          <a:bodyPr/>
          <a:lstStyle/>
          <a:p>
            <a:pPr algn="ctr"/>
            <a:r>
              <a:rPr lang="en-IN" dirty="0">
                <a:latin typeface="Algerian" panose="04020705040A02060702" pitchFamily="82" charset="0"/>
              </a:rPr>
              <a:t>SCOPE</a:t>
            </a:r>
          </a:p>
        </p:txBody>
      </p:sp>
      <p:sp>
        <p:nvSpPr>
          <p:cNvPr id="3" name="Content Placeholder 2">
            <a:extLst>
              <a:ext uri="{FF2B5EF4-FFF2-40B4-BE49-F238E27FC236}">
                <a16:creationId xmlns:a16="http://schemas.microsoft.com/office/drawing/2014/main" id="{0F13826E-E95A-5853-8AE7-AF55FA1385CB}"/>
              </a:ext>
            </a:extLst>
          </p:cNvPr>
          <p:cNvSpPr>
            <a:spLocks noGrp="1"/>
          </p:cNvSpPr>
          <p:nvPr>
            <p:ph idx="1"/>
          </p:nvPr>
        </p:nvSpPr>
        <p:spPr>
          <a:xfrm>
            <a:off x="514485" y="1264790"/>
            <a:ext cx="9192379" cy="5387275"/>
          </a:xfrm>
        </p:spPr>
        <p:txBody>
          <a:bodyPr>
            <a:noAutofit/>
          </a:bodyPr>
          <a:lstStyle/>
          <a:p>
            <a:pPr marL="0" indent="0">
              <a:buNone/>
            </a:pPr>
            <a:endParaRPr lang="en-US" sz="1600" b="1" dirty="0"/>
          </a:p>
          <a:p>
            <a:r>
              <a:rPr lang="en-US" sz="1600" b="1" dirty="0"/>
              <a:t>Technician Registration and Login</a:t>
            </a:r>
            <a:endParaRPr lang="en-US" sz="1600" dirty="0"/>
          </a:p>
          <a:p>
            <a:pPr lvl="1"/>
            <a:r>
              <a:rPr lang="en-US" dirty="0"/>
              <a:t>Technicians can sign up and log in to the system.</a:t>
            </a:r>
          </a:p>
          <a:p>
            <a:r>
              <a:rPr lang="en-US" sz="1600" b="1" dirty="0"/>
              <a:t>Admin Login</a:t>
            </a:r>
            <a:endParaRPr lang="en-US" sz="1600" dirty="0"/>
          </a:p>
          <a:p>
            <a:pPr lvl="1"/>
            <a:r>
              <a:rPr lang="en-US" dirty="0"/>
              <a:t>Admin can log in to assign tasks and manage the system.</a:t>
            </a:r>
          </a:p>
          <a:p>
            <a:r>
              <a:rPr lang="en-US" sz="1600" b="1" dirty="0"/>
              <a:t>Task Assignment</a:t>
            </a:r>
            <a:endParaRPr lang="en-US" sz="1600" dirty="0"/>
          </a:p>
          <a:p>
            <a:pPr lvl="1"/>
            <a:r>
              <a:rPr lang="en-US" dirty="0"/>
              <a:t>Admin can assign tasks to technicians with details like task name, date, and customer.</a:t>
            </a:r>
          </a:p>
          <a:p>
            <a:r>
              <a:rPr lang="en-US" sz="1600" b="1" dirty="0"/>
              <a:t>View Assigned Tasks</a:t>
            </a:r>
            <a:endParaRPr lang="en-US" sz="1600" dirty="0"/>
          </a:p>
          <a:p>
            <a:pPr lvl="1"/>
            <a:r>
              <a:rPr lang="en-US" dirty="0"/>
              <a:t>Technicians can see the list of tasks assigned to them.</a:t>
            </a:r>
          </a:p>
          <a:p>
            <a:r>
              <a:rPr lang="en-US" sz="1600" b="1" dirty="0"/>
              <a:t>Simple Dashboard</a:t>
            </a:r>
            <a:endParaRPr lang="en-US" sz="1600" dirty="0"/>
          </a:p>
          <a:p>
            <a:pPr lvl="1"/>
            <a:r>
              <a:rPr lang="en-US" dirty="0"/>
              <a:t>Admin and technicians each have a dashboard to view relevant data.</a:t>
            </a:r>
          </a:p>
          <a:p>
            <a:endParaRPr lang="en-IN" sz="1600" dirty="0"/>
          </a:p>
        </p:txBody>
      </p:sp>
    </p:spTree>
    <p:extLst>
      <p:ext uri="{BB962C8B-B14F-4D97-AF65-F5344CB8AC3E}">
        <p14:creationId xmlns:p14="http://schemas.microsoft.com/office/powerpoint/2010/main" val="3602642354"/>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65000">
              <a:schemeClr val="bg1">
                <a:lumMod val="95000"/>
              </a:schemeClr>
            </a:gs>
            <a:gs pos="9000">
              <a:srgbClr val="00FFFF"/>
            </a:gs>
            <a:gs pos="100000">
              <a:schemeClr val="accent1">
                <a:lumMod val="45000"/>
                <a:lumOff val="55000"/>
              </a:schemeClr>
            </a:gs>
          </a:gsLst>
          <a:lin ang="81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61B18-6BDA-851D-77AF-1ABF7F1796F9}"/>
              </a:ext>
            </a:extLst>
          </p:cNvPr>
          <p:cNvSpPr>
            <a:spLocks noGrp="1"/>
          </p:cNvSpPr>
          <p:nvPr>
            <p:ph type="title"/>
          </p:nvPr>
        </p:nvSpPr>
        <p:spPr>
          <a:xfrm>
            <a:off x="2231136" y="126460"/>
            <a:ext cx="7729728" cy="1188720"/>
          </a:xfrm>
        </p:spPr>
        <p:txBody>
          <a:bodyPr/>
          <a:lstStyle/>
          <a:p>
            <a:pPr algn="ctr"/>
            <a:r>
              <a:rPr lang="en-IN" b="1" dirty="0">
                <a:latin typeface="Algerian" panose="04020705040A02060702" pitchFamily="82" charset="0"/>
              </a:rPr>
              <a:t>UNIQUE FEATURES</a:t>
            </a:r>
            <a:br>
              <a:rPr lang="en-IN" b="1" dirty="0">
                <a:latin typeface="Algerian" panose="04020705040A02060702" pitchFamily="82" charset="0"/>
              </a:rPr>
            </a:b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6B534EEF-3B70-A86F-F1AB-19EAF9A9875B}"/>
              </a:ext>
            </a:extLst>
          </p:cNvPr>
          <p:cNvSpPr>
            <a:spLocks noGrp="1"/>
          </p:cNvSpPr>
          <p:nvPr>
            <p:ph sz="half" idx="1"/>
          </p:nvPr>
        </p:nvSpPr>
        <p:spPr>
          <a:xfrm>
            <a:off x="340468" y="1429966"/>
            <a:ext cx="5513215" cy="5301574"/>
          </a:xfrm>
        </p:spPr>
        <p:txBody>
          <a:bodyPr>
            <a:normAutofit fontScale="77500" lnSpcReduction="20000"/>
          </a:bodyPr>
          <a:lstStyle/>
          <a:p>
            <a:r>
              <a:rPr lang="en-US" dirty="0"/>
              <a:t>1.  ✅ Role-Based Access Control</a:t>
            </a:r>
          </a:p>
          <a:p>
            <a:r>
              <a:rPr lang="en-US" dirty="0"/>
              <a:t> Description: Separate login access for Admin and Technicians.</a:t>
            </a:r>
          </a:p>
          <a:p>
            <a:r>
              <a:rPr lang="en-US" dirty="0"/>
              <a:t> Benefit: Ensures data privacy and task-based views for each user role.</a:t>
            </a:r>
          </a:p>
          <a:p>
            <a:r>
              <a:rPr lang="en-US" dirty="0"/>
              <a:t> 2.  🧰 Manual &amp; Skill-Based Task Assignment</a:t>
            </a:r>
          </a:p>
          <a:p>
            <a:r>
              <a:rPr lang="en-US" dirty="0"/>
              <a:t> Description: Admin can assign tasks manually based on technician skills or availability.</a:t>
            </a:r>
          </a:p>
          <a:p>
            <a:r>
              <a:rPr lang="en-US" dirty="0"/>
              <a:t> Benefit: More accurate and efficient task distribution.</a:t>
            </a:r>
          </a:p>
          <a:p>
            <a:r>
              <a:rPr lang="en-US" dirty="0"/>
              <a:t> 3.  📋 Real-Time Task Status Updates</a:t>
            </a:r>
          </a:p>
          <a:p>
            <a:r>
              <a:rPr lang="en-US" dirty="0"/>
              <a:t> Description: Technicians can update job status as “Pending”, “In Progress”, or “Completed”.</a:t>
            </a:r>
          </a:p>
          <a:p>
            <a:r>
              <a:rPr lang="en-US" dirty="0"/>
              <a:t> Benefit: Keeps admin informed about ongoing work in real time.</a:t>
            </a:r>
          </a:p>
          <a:p>
            <a:r>
              <a:rPr lang="en-US" dirty="0"/>
              <a:t> 4.  📅 Technician Availability Status</a:t>
            </a:r>
          </a:p>
          <a:p>
            <a:r>
              <a:rPr lang="en-US" dirty="0"/>
              <a:t> Description: Technicians can mark themselves as “Available” or “Not Available”.</a:t>
            </a:r>
          </a:p>
          <a:p>
            <a:r>
              <a:rPr lang="en-US" dirty="0"/>
              <a:t> Benefit: Helps admin avoid assigning jobs to unavailable technicians.</a:t>
            </a:r>
          </a:p>
          <a:p>
            <a:r>
              <a:rPr lang="en-US" dirty="0"/>
              <a:t> 5.  📊 Task History Tracking</a:t>
            </a:r>
          </a:p>
          <a:p>
            <a:r>
              <a:rPr lang="en-US" dirty="0"/>
              <a:t> Description: View list of past tasks completed by each technician.</a:t>
            </a:r>
          </a:p>
          <a:p>
            <a:r>
              <a:rPr lang="en-US" dirty="0"/>
              <a:t> Benefit: Useful for performance analysis and accountability.</a:t>
            </a:r>
            <a:endParaRPr lang="en-IN" dirty="0"/>
          </a:p>
        </p:txBody>
      </p:sp>
      <p:sp>
        <p:nvSpPr>
          <p:cNvPr id="4" name="Content Placeholder 3">
            <a:extLst>
              <a:ext uri="{FF2B5EF4-FFF2-40B4-BE49-F238E27FC236}">
                <a16:creationId xmlns:a16="http://schemas.microsoft.com/office/drawing/2014/main" id="{53AD8FE2-A65E-48F7-8DEB-1CAE195E9762}"/>
              </a:ext>
            </a:extLst>
          </p:cNvPr>
          <p:cNvSpPr>
            <a:spLocks noGrp="1"/>
          </p:cNvSpPr>
          <p:nvPr>
            <p:ph sz="half" idx="2"/>
          </p:nvPr>
        </p:nvSpPr>
        <p:spPr>
          <a:xfrm>
            <a:off x="6338315" y="1429967"/>
            <a:ext cx="5723983" cy="5214024"/>
          </a:xfrm>
        </p:spPr>
        <p:txBody>
          <a:bodyPr>
            <a:normAutofit fontScale="77500" lnSpcReduction="20000"/>
          </a:bodyPr>
          <a:lstStyle/>
          <a:p>
            <a:r>
              <a:rPr lang="en-US" dirty="0"/>
              <a:t> 6.  🔍 Smart Task Filtering</a:t>
            </a:r>
          </a:p>
          <a:p>
            <a:r>
              <a:rPr lang="en-US" dirty="0"/>
              <a:t> Description: Admin can filter tasks by date, technician, or status.</a:t>
            </a:r>
          </a:p>
          <a:p>
            <a:r>
              <a:rPr lang="en-US" dirty="0"/>
              <a:t> Benefit: Makes task management fast and organized.</a:t>
            </a:r>
          </a:p>
          <a:p>
            <a:r>
              <a:rPr lang="en-US" dirty="0"/>
              <a:t> 7.  🛠️ Simple Dashboard for Admin and Technician</a:t>
            </a:r>
          </a:p>
          <a:p>
            <a:r>
              <a:rPr lang="en-US" dirty="0"/>
              <a:t> Description: Clear summary of assigned tasks, completed jobs, and technician details.</a:t>
            </a:r>
          </a:p>
          <a:p>
            <a:r>
              <a:rPr lang="en-US" dirty="0"/>
              <a:t> Benefit: Easy to use and understand for all users.</a:t>
            </a:r>
          </a:p>
          <a:p>
            <a:r>
              <a:rPr lang="en-US" dirty="0"/>
              <a:t> 8.    A Secure Method of Login Description: Password-protected login for all users.</a:t>
            </a:r>
          </a:p>
          <a:p>
            <a:r>
              <a:rPr lang="en-US" dirty="0"/>
              <a:t> Benefit: Prevents unauthorized access.</a:t>
            </a:r>
          </a:p>
          <a:p>
            <a:r>
              <a:rPr lang="en-US" dirty="0"/>
              <a:t> 9.  📁 Minimal &amp; Lightweight Design</a:t>
            </a:r>
          </a:p>
          <a:p>
            <a:r>
              <a:rPr lang="en-US" dirty="0"/>
              <a:t> Description: Designed to be fast and simple for small or medium businesses.</a:t>
            </a:r>
          </a:p>
          <a:p>
            <a:r>
              <a:rPr lang="en-US" dirty="0"/>
              <a:t> Benefit: Works well even without high-end systems or internet speed.</a:t>
            </a:r>
            <a:endParaRPr lang="en-IN" dirty="0"/>
          </a:p>
          <a:p>
            <a:endParaRPr lang="en-IN" dirty="0"/>
          </a:p>
        </p:txBody>
      </p:sp>
    </p:spTree>
    <p:extLst>
      <p:ext uri="{BB962C8B-B14F-4D97-AF65-F5344CB8AC3E}">
        <p14:creationId xmlns:p14="http://schemas.microsoft.com/office/powerpoint/2010/main" val="2545171603"/>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100000">
              <a:srgbClr val="2D73FF"/>
            </a:gs>
            <a:gs pos="51000">
              <a:schemeClr val="bg1">
                <a:lumMod val="95000"/>
              </a:schemeClr>
            </a:gs>
            <a:gs pos="9000">
              <a:srgbClr val="FFC000"/>
            </a:gs>
            <a:gs pos="100000">
              <a:schemeClr val="accent1">
                <a:lumMod val="45000"/>
                <a:lumOff val="55000"/>
              </a:schemeClr>
            </a:gs>
          </a:gsLst>
          <a:lin ang="81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1D888E-DFD8-6243-5FA7-8DD259B213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8308" y="1433507"/>
            <a:ext cx="3780991" cy="3050944"/>
          </a:xfrm>
          <a:prstGeom prst="rect">
            <a:avLst/>
          </a:prstGeom>
        </p:spPr>
      </p:pic>
      <p:sp>
        <p:nvSpPr>
          <p:cNvPr id="2" name="Title 1">
            <a:extLst>
              <a:ext uri="{FF2B5EF4-FFF2-40B4-BE49-F238E27FC236}">
                <a16:creationId xmlns:a16="http://schemas.microsoft.com/office/drawing/2014/main" id="{FE6AFEFB-C4F6-A074-4B8C-272BEA36AEDC}"/>
              </a:ext>
            </a:extLst>
          </p:cNvPr>
          <p:cNvSpPr>
            <a:spLocks noGrp="1"/>
          </p:cNvSpPr>
          <p:nvPr>
            <p:ph type="title"/>
          </p:nvPr>
        </p:nvSpPr>
        <p:spPr>
          <a:xfrm>
            <a:off x="2096219" y="244787"/>
            <a:ext cx="7729728" cy="1188720"/>
          </a:xfrm>
        </p:spPr>
        <p:txBody>
          <a:bodyPr/>
          <a:lstStyle/>
          <a:p>
            <a:r>
              <a:rPr lang="en-IN" dirty="0">
                <a:latin typeface="Algerian" panose="04020705040A02060702" pitchFamily="82" charset="0"/>
              </a:rPr>
              <a:t>STRUCTURE</a:t>
            </a:r>
          </a:p>
        </p:txBody>
      </p:sp>
      <p:pic>
        <p:nvPicPr>
          <p:cNvPr id="5" name="Content Placeholder 4" descr="Head with gears with solid fill">
            <a:extLst>
              <a:ext uri="{FF2B5EF4-FFF2-40B4-BE49-F238E27FC236}">
                <a16:creationId xmlns:a16="http://schemas.microsoft.com/office/drawing/2014/main" id="{524BCBC9-7AFC-62B5-E0F6-C23900EA10C1}"/>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150907" y="1754113"/>
            <a:ext cx="914400" cy="914400"/>
          </a:xfrm>
        </p:spPr>
      </p:pic>
      <p:sp>
        <p:nvSpPr>
          <p:cNvPr id="7" name="TextBox 6">
            <a:extLst>
              <a:ext uri="{FF2B5EF4-FFF2-40B4-BE49-F238E27FC236}">
                <a16:creationId xmlns:a16="http://schemas.microsoft.com/office/drawing/2014/main" id="{64EA8A50-9AA7-A8B9-6BE4-361416792BD0}"/>
              </a:ext>
            </a:extLst>
          </p:cNvPr>
          <p:cNvSpPr txBox="1"/>
          <p:nvPr/>
        </p:nvSpPr>
        <p:spPr>
          <a:xfrm>
            <a:off x="1119995" y="2668513"/>
            <a:ext cx="976224" cy="646331"/>
          </a:xfrm>
          <a:prstGeom prst="rect">
            <a:avLst/>
          </a:prstGeom>
          <a:noFill/>
        </p:spPr>
        <p:txBody>
          <a:bodyPr wrap="square" rtlCol="0">
            <a:spAutoFit/>
          </a:bodyPr>
          <a:lstStyle/>
          <a:p>
            <a:pPr algn="ctr"/>
            <a:r>
              <a:rPr lang="en-IN" dirty="0"/>
              <a:t>ADMIN PANEL</a:t>
            </a:r>
            <a:endParaRPr lang="en-US" dirty="0"/>
          </a:p>
        </p:txBody>
      </p:sp>
      <p:cxnSp>
        <p:nvCxnSpPr>
          <p:cNvPr id="9" name="Straight Arrow Connector 8">
            <a:extLst>
              <a:ext uri="{FF2B5EF4-FFF2-40B4-BE49-F238E27FC236}">
                <a16:creationId xmlns:a16="http://schemas.microsoft.com/office/drawing/2014/main" id="{F8938798-2B53-CD3F-D355-6BE525513DA1}"/>
              </a:ext>
            </a:extLst>
          </p:cNvPr>
          <p:cNvCxnSpPr/>
          <p:nvPr/>
        </p:nvCxnSpPr>
        <p:spPr>
          <a:xfrm>
            <a:off x="2096219" y="2211313"/>
            <a:ext cx="12594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1" name="Graphic 10" descr="Internet with solid fill">
            <a:extLst>
              <a:ext uri="{FF2B5EF4-FFF2-40B4-BE49-F238E27FC236}">
                <a16:creationId xmlns:a16="http://schemas.microsoft.com/office/drawing/2014/main" id="{F676648A-C871-E356-F8BA-2D1320419E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86588" y="1687884"/>
            <a:ext cx="1046679" cy="1046679"/>
          </a:xfrm>
          <a:prstGeom prst="rect">
            <a:avLst/>
          </a:prstGeom>
        </p:spPr>
      </p:pic>
      <p:sp>
        <p:nvSpPr>
          <p:cNvPr id="12" name="TextBox 11">
            <a:extLst>
              <a:ext uri="{FF2B5EF4-FFF2-40B4-BE49-F238E27FC236}">
                <a16:creationId xmlns:a16="http://schemas.microsoft.com/office/drawing/2014/main" id="{2F57678A-E018-AB6E-3C5B-9CA442D37974}"/>
              </a:ext>
            </a:extLst>
          </p:cNvPr>
          <p:cNvSpPr txBox="1"/>
          <p:nvPr/>
        </p:nvSpPr>
        <p:spPr>
          <a:xfrm>
            <a:off x="3334474" y="2534500"/>
            <a:ext cx="1150906" cy="923330"/>
          </a:xfrm>
          <a:prstGeom prst="rect">
            <a:avLst/>
          </a:prstGeom>
          <a:noFill/>
        </p:spPr>
        <p:txBody>
          <a:bodyPr wrap="square" rtlCol="0">
            <a:spAutoFit/>
          </a:bodyPr>
          <a:lstStyle/>
          <a:p>
            <a:pPr algn="ctr"/>
            <a:r>
              <a:rPr lang="en-IN" dirty="0"/>
              <a:t>VIEW  BOOKING ORDERS</a:t>
            </a:r>
            <a:endParaRPr lang="en-US" dirty="0"/>
          </a:p>
        </p:txBody>
      </p:sp>
      <p:cxnSp>
        <p:nvCxnSpPr>
          <p:cNvPr id="14" name="Straight Arrow Connector 13">
            <a:extLst>
              <a:ext uri="{FF2B5EF4-FFF2-40B4-BE49-F238E27FC236}">
                <a16:creationId xmlns:a16="http://schemas.microsoft.com/office/drawing/2014/main" id="{256484A1-2BEB-293B-A4B2-E70B2BD7848A}"/>
              </a:ext>
            </a:extLst>
          </p:cNvPr>
          <p:cNvCxnSpPr>
            <a:cxnSpLocks/>
          </p:cNvCxnSpPr>
          <p:nvPr/>
        </p:nvCxnSpPr>
        <p:spPr>
          <a:xfrm>
            <a:off x="4433267" y="2211223"/>
            <a:ext cx="132055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8" name="Graphic 17" descr="Laptop with solid fill">
            <a:extLst>
              <a:ext uri="{FF2B5EF4-FFF2-40B4-BE49-F238E27FC236}">
                <a16:creationId xmlns:a16="http://schemas.microsoft.com/office/drawing/2014/main" id="{B0EC27E6-A92F-BB32-BC99-4A171AEC38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06661" y="1687884"/>
            <a:ext cx="1046679" cy="1046679"/>
          </a:xfrm>
          <a:prstGeom prst="rect">
            <a:avLst/>
          </a:prstGeom>
        </p:spPr>
      </p:pic>
      <p:sp>
        <p:nvSpPr>
          <p:cNvPr id="19" name="TextBox 18">
            <a:extLst>
              <a:ext uri="{FF2B5EF4-FFF2-40B4-BE49-F238E27FC236}">
                <a16:creationId xmlns:a16="http://schemas.microsoft.com/office/drawing/2014/main" id="{BB861FEC-35AE-8904-6681-54F7578CF842}"/>
              </a:ext>
            </a:extLst>
          </p:cNvPr>
          <p:cNvSpPr txBox="1"/>
          <p:nvPr/>
        </p:nvSpPr>
        <p:spPr>
          <a:xfrm>
            <a:off x="5322499" y="2551781"/>
            <a:ext cx="2044460" cy="923330"/>
          </a:xfrm>
          <a:prstGeom prst="rect">
            <a:avLst/>
          </a:prstGeom>
          <a:noFill/>
        </p:spPr>
        <p:txBody>
          <a:bodyPr wrap="square" rtlCol="0">
            <a:spAutoFit/>
          </a:bodyPr>
          <a:lstStyle/>
          <a:p>
            <a:pPr algn="ctr"/>
            <a:r>
              <a:rPr lang="en-IN" dirty="0"/>
              <a:t>VIEW SPARE PARTS ORDER AND AMOUNT</a:t>
            </a:r>
            <a:endParaRPr lang="en-US" dirty="0"/>
          </a:p>
        </p:txBody>
      </p:sp>
      <p:pic>
        <p:nvPicPr>
          <p:cNvPr id="21" name="Graphic 20" descr="Theatre with solid fill">
            <a:extLst>
              <a:ext uri="{FF2B5EF4-FFF2-40B4-BE49-F238E27FC236}">
                <a16:creationId xmlns:a16="http://schemas.microsoft.com/office/drawing/2014/main" id="{169A253D-6CEB-35F7-88A3-C29DA1FD527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24951" y="3835469"/>
            <a:ext cx="840356" cy="840356"/>
          </a:xfrm>
          <a:prstGeom prst="rect">
            <a:avLst/>
          </a:prstGeom>
        </p:spPr>
      </p:pic>
      <p:sp>
        <p:nvSpPr>
          <p:cNvPr id="22" name="TextBox 21">
            <a:extLst>
              <a:ext uri="{FF2B5EF4-FFF2-40B4-BE49-F238E27FC236}">
                <a16:creationId xmlns:a16="http://schemas.microsoft.com/office/drawing/2014/main" id="{910470BA-D8E5-20D8-91A5-3E1F13342A9D}"/>
              </a:ext>
            </a:extLst>
          </p:cNvPr>
          <p:cNvSpPr txBox="1"/>
          <p:nvPr/>
        </p:nvSpPr>
        <p:spPr>
          <a:xfrm>
            <a:off x="1119995" y="4675825"/>
            <a:ext cx="976224" cy="369332"/>
          </a:xfrm>
          <a:prstGeom prst="rect">
            <a:avLst/>
          </a:prstGeom>
          <a:noFill/>
        </p:spPr>
        <p:txBody>
          <a:bodyPr wrap="square" rtlCol="0">
            <a:spAutoFit/>
          </a:bodyPr>
          <a:lstStyle/>
          <a:p>
            <a:pPr algn="ctr"/>
            <a:r>
              <a:rPr lang="en-IN" dirty="0"/>
              <a:t>USERS</a:t>
            </a:r>
            <a:endParaRPr lang="en-US" dirty="0"/>
          </a:p>
        </p:txBody>
      </p:sp>
      <p:cxnSp>
        <p:nvCxnSpPr>
          <p:cNvPr id="24" name="Straight Arrow Connector 23">
            <a:extLst>
              <a:ext uri="{FF2B5EF4-FFF2-40B4-BE49-F238E27FC236}">
                <a16:creationId xmlns:a16="http://schemas.microsoft.com/office/drawing/2014/main" id="{9452F791-2D55-D468-E6DF-F12E02806863}"/>
              </a:ext>
            </a:extLst>
          </p:cNvPr>
          <p:cNvCxnSpPr>
            <a:cxnSpLocks/>
          </p:cNvCxnSpPr>
          <p:nvPr/>
        </p:nvCxnSpPr>
        <p:spPr>
          <a:xfrm>
            <a:off x="2148333" y="4183811"/>
            <a:ext cx="118614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7" name="Graphic 26" descr="Lightbulb with solid fill">
            <a:extLst>
              <a:ext uri="{FF2B5EF4-FFF2-40B4-BE49-F238E27FC236}">
                <a16:creationId xmlns:a16="http://schemas.microsoft.com/office/drawing/2014/main" id="{87DFEC42-96E7-270D-C780-0F2039DCF74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271681" y="3834274"/>
            <a:ext cx="855201" cy="785950"/>
          </a:xfrm>
          <a:prstGeom prst="rect">
            <a:avLst/>
          </a:prstGeom>
        </p:spPr>
      </p:pic>
      <p:sp>
        <p:nvSpPr>
          <p:cNvPr id="28" name="TextBox 27">
            <a:extLst>
              <a:ext uri="{FF2B5EF4-FFF2-40B4-BE49-F238E27FC236}">
                <a16:creationId xmlns:a16="http://schemas.microsoft.com/office/drawing/2014/main" id="{8161E209-5947-3A90-5A7B-14517FDAA84C}"/>
              </a:ext>
            </a:extLst>
          </p:cNvPr>
          <p:cNvSpPr txBox="1"/>
          <p:nvPr/>
        </p:nvSpPr>
        <p:spPr>
          <a:xfrm>
            <a:off x="3211169" y="4600429"/>
            <a:ext cx="976224" cy="369332"/>
          </a:xfrm>
          <a:prstGeom prst="rect">
            <a:avLst/>
          </a:prstGeom>
          <a:noFill/>
        </p:spPr>
        <p:txBody>
          <a:bodyPr wrap="square" rtlCol="0">
            <a:spAutoFit/>
          </a:bodyPr>
          <a:lstStyle/>
          <a:p>
            <a:pPr algn="ctr"/>
            <a:r>
              <a:rPr lang="en-IN" dirty="0"/>
              <a:t>LOGIN</a:t>
            </a:r>
            <a:endParaRPr lang="en-US" dirty="0"/>
          </a:p>
        </p:txBody>
      </p:sp>
      <p:cxnSp>
        <p:nvCxnSpPr>
          <p:cNvPr id="30" name="Straight Arrow Connector 29">
            <a:extLst>
              <a:ext uri="{FF2B5EF4-FFF2-40B4-BE49-F238E27FC236}">
                <a16:creationId xmlns:a16="http://schemas.microsoft.com/office/drawing/2014/main" id="{C678C3DB-3ACC-899D-35E3-928D8BEE9B97}"/>
              </a:ext>
            </a:extLst>
          </p:cNvPr>
          <p:cNvCxnSpPr>
            <a:cxnSpLocks/>
          </p:cNvCxnSpPr>
          <p:nvPr/>
        </p:nvCxnSpPr>
        <p:spPr>
          <a:xfrm>
            <a:off x="4126882" y="4166864"/>
            <a:ext cx="135089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4" name="Graphic 33" descr="Gears with solid fill">
            <a:extLst>
              <a:ext uri="{FF2B5EF4-FFF2-40B4-BE49-F238E27FC236}">
                <a16:creationId xmlns:a16="http://schemas.microsoft.com/office/drawing/2014/main" id="{C6211F77-78AF-5569-CAFC-378960C292F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93767" y="3834274"/>
            <a:ext cx="855201" cy="855201"/>
          </a:xfrm>
          <a:prstGeom prst="rect">
            <a:avLst/>
          </a:prstGeom>
        </p:spPr>
      </p:pic>
      <p:sp>
        <p:nvSpPr>
          <p:cNvPr id="35" name="TextBox 34">
            <a:extLst>
              <a:ext uri="{FF2B5EF4-FFF2-40B4-BE49-F238E27FC236}">
                <a16:creationId xmlns:a16="http://schemas.microsoft.com/office/drawing/2014/main" id="{C8D9505D-5F3E-6D53-32EB-3A2E9E469B78}"/>
              </a:ext>
            </a:extLst>
          </p:cNvPr>
          <p:cNvSpPr txBox="1"/>
          <p:nvPr/>
        </p:nvSpPr>
        <p:spPr>
          <a:xfrm>
            <a:off x="4916220" y="4619141"/>
            <a:ext cx="1863305" cy="646331"/>
          </a:xfrm>
          <a:prstGeom prst="rect">
            <a:avLst/>
          </a:prstGeom>
          <a:noFill/>
        </p:spPr>
        <p:txBody>
          <a:bodyPr wrap="square" rtlCol="0">
            <a:spAutoFit/>
          </a:bodyPr>
          <a:lstStyle/>
          <a:p>
            <a:pPr algn="ctr"/>
            <a:r>
              <a:rPr lang="en-IN" dirty="0"/>
              <a:t>VIEW AND BOOK TECHNICIAN</a:t>
            </a:r>
            <a:endParaRPr lang="en-US" dirty="0"/>
          </a:p>
        </p:txBody>
      </p:sp>
      <p:cxnSp>
        <p:nvCxnSpPr>
          <p:cNvPr id="38" name="Straight Arrow Connector 37">
            <a:extLst>
              <a:ext uri="{FF2B5EF4-FFF2-40B4-BE49-F238E27FC236}">
                <a16:creationId xmlns:a16="http://schemas.microsoft.com/office/drawing/2014/main" id="{9B429EB4-D2E9-8096-268A-3A3949F23008}"/>
              </a:ext>
            </a:extLst>
          </p:cNvPr>
          <p:cNvCxnSpPr>
            <a:cxnSpLocks/>
          </p:cNvCxnSpPr>
          <p:nvPr/>
        </p:nvCxnSpPr>
        <p:spPr>
          <a:xfrm>
            <a:off x="6248968" y="4166864"/>
            <a:ext cx="135090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6" name="Graphic 45" descr="Shopping cart with solid fill">
            <a:extLst>
              <a:ext uri="{FF2B5EF4-FFF2-40B4-BE49-F238E27FC236}">
                <a16:creationId xmlns:a16="http://schemas.microsoft.com/office/drawing/2014/main" id="{EED006A7-766E-3D38-CD82-9384E53747C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599872" y="3811099"/>
            <a:ext cx="855201" cy="855201"/>
          </a:xfrm>
          <a:prstGeom prst="rect">
            <a:avLst/>
          </a:prstGeom>
        </p:spPr>
      </p:pic>
      <p:sp>
        <p:nvSpPr>
          <p:cNvPr id="47" name="TextBox 46">
            <a:extLst>
              <a:ext uri="{FF2B5EF4-FFF2-40B4-BE49-F238E27FC236}">
                <a16:creationId xmlns:a16="http://schemas.microsoft.com/office/drawing/2014/main" id="{6DB90AAB-AEE6-449A-2DFE-79BD32861F33}"/>
              </a:ext>
            </a:extLst>
          </p:cNvPr>
          <p:cNvSpPr txBox="1"/>
          <p:nvPr/>
        </p:nvSpPr>
        <p:spPr>
          <a:xfrm>
            <a:off x="7257072" y="4624473"/>
            <a:ext cx="1613139" cy="646331"/>
          </a:xfrm>
          <a:prstGeom prst="rect">
            <a:avLst/>
          </a:prstGeom>
          <a:noFill/>
        </p:spPr>
        <p:txBody>
          <a:bodyPr wrap="square" rtlCol="0">
            <a:spAutoFit/>
          </a:bodyPr>
          <a:lstStyle/>
          <a:p>
            <a:pPr algn="ctr"/>
            <a:r>
              <a:rPr lang="en-IN" dirty="0"/>
              <a:t>ORDER SPARE PARTS</a:t>
            </a:r>
            <a:endParaRPr lang="en-US" dirty="0"/>
          </a:p>
        </p:txBody>
      </p:sp>
    </p:spTree>
    <p:extLst>
      <p:ext uri="{BB962C8B-B14F-4D97-AF65-F5344CB8AC3E}">
        <p14:creationId xmlns:p14="http://schemas.microsoft.com/office/powerpoint/2010/main" val="413607714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C9FB71-8403-2C91-3B1C-EDDB94EDDA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6842" y="1799617"/>
            <a:ext cx="5988347" cy="4990289"/>
          </a:xfrm>
          <a:prstGeom prst="rect">
            <a:avLst/>
          </a:prstGeom>
        </p:spPr>
      </p:pic>
      <p:sp>
        <p:nvSpPr>
          <p:cNvPr id="2" name="Title 1">
            <a:extLst>
              <a:ext uri="{FF2B5EF4-FFF2-40B4-BE49-F238E27FC236}">
                <a16:creationId xmlns:a16="http://schemas.microsoft.com/office/drawing/2014/main" id="{4CB11326-A023-BD05-12EB-E955A599761B}"/>
              </a:ext>
            </a:extLst>
          </p:cNvPr>
          <p:cNvSpPr>
            <a:spLocks noGrp="1"/>
          </p:cNvSpPr>
          <p:nvPr>
            <p:ph type="title"/>
          </p:nvPr>
        </p:nvSpPr>
        <p:spPr/>
        <p:txBody>
          <a:bodyPr/>
          <a:lstStyle/>
          <a:p>
            <a:pPr algn="ctr"/>
            <a:r>
              <a:rPr lang="en-IN" b="1" dirty="0">
                <a:latin typeface="Algerian" panose="04020705040A02060702" pitchFamily="82" charset="0"/>
              </a:rPr>
              <a:t>SYSTEM REQUIREMENT</a:t>
            </a:r>
            <a:br>
              <a:rPr lang="en-IN" b="1" dirty="0">
                <a:latin typeface="Algerian" panose="04020705040A02060702" pitchFamily="82" charset="0"/>
              </a:rPr>
            </a:b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3E363B87-BC87-B55F-BE94-F5085A3F4F63}"/>
              </a:ext>
            </a:extLst>
          </p:cNvPr>
          <p:cNvSpPr>
            <a:spLocks noGrp="1"/>
          </p:cNvSpPr>
          <p:nvPr>
            <p:ph idx="1"/>
          </p:nvPr>
        </p:nvSpPr>
        <p:spPr>
          <a:xfrm>
            <a:off x="1367536" y="2536444"/>
            <a:ext cx="7729728" cy="3101983"/>
          </a:xfrm>
        </p:spPr>
        <p:txBody>
          <a:bodyPr>
            <a:normAutofit fontScale="92500" lnSpcReduction="10000"/>
          </a:bodyPr>
          <a:lstStyle/>
          <a:p>
            <a:r>
              <a:rPr lang="en-IN" b="1" dirty="0"/>
              <a:t>HARDWARE REQUIREMENT:</a:t>
            </a:r>
            <a:endParaRPr lang="en-IN" dirty="0"/>
          </a:p>
          <a:p>
            <a:r>
              <a:rPr lang="en-IN" dirty="0">
                <a:latin typeface="Calibri" panose="020F0502020204030204" pitchFamily="34" charset="0"/>
                <a:ea typeface="Calibri" panose="020F0502020204030204" pitchFamily="34" charset="0"/>
                <a:cs typeface="Calibri" panose="020F0502020204030204" pitchFamily="34" charset="0"/>
              </a:rPr>
              <a:t>PROCESSOR :- Dual core and above </a:t>
            </a:r>
          </a:p>
          <a:p>
            <a:r>
              <a:rPr lang="en-IN" dirty="0">
                <a:latin typeface="Calibri" panose="020F0502020204030204" pitchFamily="34" charset="0"/>
                <a:ea typeface="Calibri" panose="020F0502020204030204" pitchFamily="34" charset="0"/>
                <a:cs typeface="Calibri" panose="020F0502020204030204" pitchFamily="34" charset="0"/>
              </a:rPr>
              <a:t>RAM / ROM :- 10 Gb of free disk space &amp; minimum 8Gb of RAM </a:t>
            </a:r>
          </a:p>
          <a:p>
            <a:r>
              <a:rPr lang="en-IN" dirty="0">
                <a:latin typeface="Calibri" panose="020F0502020204030204" pitchFamily="34" charset="0"/>
                <a:ea typeface="Calibri" panose="020F0502020204030204" pitchFamily="34" charset="0"/>
                <a:cs typeface="Calibri" panose="020F0502020204030204" pitchFamily="34" charset="0"/>
              </a:rPr>
              <a:t>MOTHERBOARD :- INTEL</a:t>
            </a:r>
            <a:br>
              <a:rPr lang="en-IN" b="1" dirty="0"/>
            </a:br>
            <a:r>
              <a:rPr lang="en-IN" b="1" dirty="0"/>
              <a:t>SOFTWARE REQUIREMENT:</a:t>
            </a:r>
            <a:endParaRPr lang="en-IN" dirty="0"/>
          </a:p>
          <a:p>
            <a:r>
              <a:rPr lang="en-IN" dirty="0">
                <a:latin typeface="Calibri" panose="020F0502020204030204" pitchFamily="34" charset="0"/>
                <a:ea typeface="Calibri" panose="020F0502020204030204" pitchFamily="34" charset="0"/>
                <a:cs typeface="Calibri" panose="020F0502020204030204" pitchFamily="34" charset="0"/>
              </a:rPr>
              <a:t>OPERATING SYSTEM :- Windows 10, 11</a:t>
            </a:r>
          </a:p>
          <a:p>
            <a:pPr lvl="0" fontAlgn="base"/>
            <a:r>
              <a:rPr lang="en-IN" dirty="0">
                <a:latin typeface="Calibri" panose="020F0502020204030204" pitchFamily="34" charset="0"/>
                <a:ea typeface="Calibri" panose="020F0502020204030204" pitchFamily="34" charset="0"/>
                <a:cs typeface="Calibri" panose="020F0502020204030204" pitchFamily="34" charset="0"/>
              </a:rPr>
              <a:t>PROG.LANGUAGE :- HTML, CSS, JS, React</a:t>
            </a:r>
          </a:p>
          <a:p>
            <a:pPr lvl="0" fontAlgn="base"/>
            <a:r>
              <a:rPr lang="en-IN" dirty="0">
                <a:latin typeface="Calibri" panose="020F0502020204030204" pitchFamily="34" charset="0"/>
                <a:ea typeface="Calibri" panose="020F0502020204030204" pitchFamily="34" charset="0"/>
                <a:cs typeface="Calibri" panose="020F0502020204030204" pitchFamily="34" charset="0"/>
              </a:rPr>
              <a:t>DATABASE :- MONGODB</a:t>
            </a:r>
          </a:p>
          <a:p>
            <a:pPr lvl="0" fontAlgn="base"/>
            <a:r>
              <a:rPr lang="en-IN" dirty="0">
                <a:latin typeface="Calibri" panose="020F0502020204030204" pitchFamily="34" charset="0"/>
                <a:ea typeface="Calibri" panose="020F0502020204030204" pitchFamily="34" charset="0"/>
                <a:cs typeface="Calibri" panose="020F0502020204030204" pitchFamily="34" charset="0"/>
              </a:rPr>
              <a:t>IDE USED :- VS Code</a:t>
            </a:r>
          </a:p>
          <a:p>
            <a:endParaRPr lang="en-IN" dirty="0"/>
          </a:p>
        </p:txBody>
      </p:sp>
    </p:spTree>
    <p:extLst>
      <p:ext uri="{BB962C8B-B14F-4D97-AF65-F5344CB8AC3E}">
        <p14:creationId xmlns:p14="http://schemas.microsoft.com/office/powerpoint/2010/main" val="836783858"/>
      </p:ext>
    </p:extLst>
  </p:cSld>
  <p:clrMapOvr>
    <a:masterClrMapping/>
  </p:clrMapOvr>
  <p:transition spd="slow">
    <p:push dir="u"/>
  </p:transition>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1_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267</TotalTime>
  <Words>1137</Words>
  <Application>Microsoft Office PowerPoint</Application>
  <PresentationFormat>Widescreen</PresentationFormat>
  <Paragraphs>145</Paragraphs>
  <Slides>32</Slides>
  <Notes>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32</vt:i4>
      </vt:variant>
    </vt:vector>
  </HeadingPairs>
  <TitlesOfParts>
    <vt:vector size="43" baseType="lpstr">
      <vt:lpstr>Algerian</vt:lpstr>
      <vt:lpstr>Arial</vt:lpstr>
      <vt:lpstr>Arial Black</vt:lpstr>
      <vt:lpstr>Arial Rounded MT Bold</vt:lpstr>
      <vt:lpstr>Bahnschrift</vt:lpstr>
      <vt:lpstr>Calibri</vt:lpstr>
      <vt:lpstr>Copperplate Gothic Bold</vt:lpstr>
      <vt:lpstr>Gill Sans MT</vt:lpstr>
      <vt:lpstr>Wingdings</vt:lpstr>
      <vt:lpstr>Parcel</vt:lpstr>
      <vt:lpstr>1_Parcel</vt:lpstr>
      <vt:lpstr>PowerPoint Presentation</vt:lpstr>
      <vt:lpstr>TOPIC OUTLINE </vt:lpstr>
      <vt:lpstr>INTRODUCTION</vt:lpstr>
      <vt:lpstr>OBJECTIVE</vt:lpstr>
      <vt:lpstr>ADVANCED FEATURES </vt:lpstr>
      <vt:lpstr>SCOPE</vt:lpstr>
      <vt:lpstr>UNIQUE FEATURES </vt:lpstr>
      <vt:lpstr>STRUCTURE</vt:lpstr>
      <vt:lpstr>SYSTEM REQUIREMENT </vt:lpstr>
      <vt:lpstr>SCHEMA DIAGRAM </vt:lpstr>
      <vt:lpstr>LEVEL 0 DFD STRUCTURE</vt:lpstr>
      <vt:lpstr>LEVEL 1 DFD STRUCTURE </vt:lpstr>
      <vt:lpstr>SEQUENCE DIAGRAM </vt:lpstr>
      <vt:lpstr>USE CASE DIAGRAM </vt:lpstr>
      <vt:lpstr>PROJECT’S UI </vt:lpstr>
      <vt:lpstr>REGISTER PAGE</vt:lpstr>
      <vt:lpstr> LOGIN PAGE </vt:lpstr>
      <vt:lpstr>HOME PAGE </vt:lpstr>
      <vt:lpstr>TECHNICIAN VIEW PAGE</vt:lpstr>
      <vt:lpstr> SPARE PARTS PAGE </vt:lpstr>
      <vt:lpstr>CART</vt:lpstr>
      <vt:lpstr>TECHNICIAN BOOKING PAGE</vt:lpstr>
      <vt:lpstr>USER SEARCH</vt:lpstr>
      <vt:lpstr>FOOTER</vt:lpstr>
      <vt:lpstr>ADMIN DASHBOARD </vt:lpstr>
      <vt:lpstr>ADMIN SPARE PARTS ORDER </vt:lpstr>
      <vt:lpstr>USER DATABASE</vt:lpstr>
      <vt:lpstr>DATABASE</vt:lpstr>
      <vt:lpstr>FUTURE SCOPE </vt:lpstr>
      <vt:lpstr>CONCLUSION </vt:lpstr>
      <vt:lpstr>THE FINAL SUMMARY OF THE PROJECT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Somnath Ghosh</dc:creator>
  <cp:lastModifiedBy>Shankar Kumar Dhar</cp:lastModifiedBy>
  <cp:revision>10</cp:revision>
  <dcterms:created xsi:type="dcterms:W3CDTF">2025-06-27T05:53:35Z</dcterms:created>
  <dcterms:modified xsi:type="dcterms:W3CDTF">2025-07-18T20:28:11Z</dcterms:modified>
</cp:coreProperties>
</file>